
<file path=[Content_Types].xml><?xml version="1.0" encoding="utf-8"?>
<Types xmlns="http://schemas.openxmlformats.org/package/2006/content-types">
  <Override PartName="/ppt/diagrams/drawing2.xml" ContentType="application/vnd.ms-office.drawingml.diagramDrawing+xml"/>
  <Override PartName="/ppt/notesSlides/notesSlide2.xml" ContentType="application/vnd.openxmlformats-officedocument.presentationml.notesSlide+xml"/>
  <Override PartName="/ppt/diagrams/data17.xml" ContentType="application/vnd.openxmlformats-officedocument.drawingml.diagramData+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diagrams/quickStyle2.xml" ContentType="application/vnd.openxmlformats-officedocument.drawingml.diagramStyle+xml"/>
  <Override PartName="/ppt/diagrams/colors11.xml" ContentType="application/vnd.openxmlformats-officedocument.drawingml.diagramColors+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diagrams/layout9.xml" ContentType="application/vnd.openxmlformats-officedocument.drawingml.diagramLayout+xml"/>
  <Override PartName="/ppt/diagrams/data13.xml" ContentType="application/vnd.openxmlformats-officedocument.drawingml.diagramData+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diagrams/quickStyle17.xml" ContentType="application/vnd.openxmlformats-officedocument.drawingml.diagramStyle+xml"/>
  <Override PartName="/ppt/diagrams/drawing18.xml" ContentType="application/vnd.ms-office.drawingml.diagramDrawing+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diagrams/layout5.xml" ContentType="application/vnd.openxmlformats-officedocument.drawingml.diagramLayout+xml"/>
  <Override PartName="/ppt/diagrams/data6.xml" ContentType="application/vnd.openxmlformats-officedocument.drawingml.diagramData+xml"/>
  <Override PartName="/ppt/diagrams/layout17.xml" ContentType="application/vnd.openxmlformats-officedocument.drawingml.diagramLayout+xml"/>
  <Override PartName="/ppt/diagrams/colors8.xml" ContentType="application/vnd.openxmlformats-officedocument.drawingml.diagramColors+xml"/>
  <Override PartName="/ppt/diagrams/quickStyle13.xml" ContentType="application/vnd.openxmlformats-officedocument.drawingml.diagramStyle+xml"/>
  <Override PartName="/ppt/diagrams/drawing14.xml" ContentType="application/vnd.ms-office.drawingml.diagramDrawing+xml"/>
  <Override PartName="/ppt/diagrams/layout1.xml" ContentType="application/vnd.openxmlformats-officedocument.drawingml.diagramLayout+xml"/>
  <Override PartName="/ppt/diagrams/data2.xml" ContentType="application/vnd.openxmlformats-officedocument.drawingml.diagramData+xml"/>
  <Override PartName="/ppt/diagrams/drawing7.xml" ContentType="application/vnd.ms-office.drawingml.diagramDrawing+xml"/>
  <Override PartName="/ppt/diagrams/layout13.xml" ContentType="application/vnd.openxmlformats-officedocument.drawingml.diagramLayout+xml"/>
  <Override PartName="/ppt/slides/slide9.xml" ContentType="application/vnd.openxmlformats-officedocument.presentationml.slide+xml"/>
  <Override PartName="/ppt/viewProps.xml" ContentType="application/vnd.openxmlformats-officedocument.presentationml.viewProps+xml"/>
  <Override PartName="/ppt/diagrams/colors4.xml" ContentType="application/vnd.openxmlformats-officedocument.drawingml.diagramColors+xml"/>
  <Override PartName="/ppt/diagrams/quickStyle7.xml" ContentType="application/vnd.openxmlformats-officedocument.drawingml.diagramStyle+xml"/>
  <Override PartName="/ppt/diagrams/drawing10.xml" ContentType="application/vnd.ms-office.drawingml.diagramDrawing+xml"/>
  <Override PartName="/ppt/diagrams/colors16.xml" ContentType="application/vnd.openxmlformats-officedocument.drawingml.diagramColors+xml"/>
  <Override PartName="/ppt/diagrams/data18.xml" ContentType="application/vnd.openxmlformats-officedocument.drawingml.diagramData+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diagrams/drawing3.xml" ContentType="application/vnd.ms-office.drawingml.diagramDrawing+xml"/>
  <Override PartName="/ppt/diagrams/colors12.xml" ContentType="application/vnd.openxmlformats-officedocument.drawingml.diagramColors+xml"/>
  <Default Extension="png" ContentType="image/png"/>
  <Default Extension="bin" ContentType="application/vnd.openxmlformats-officedocument.oleObject"/>
  <Override PartName="/ppt/notesSlides/notesSlide3.xml" ContentType="application/vnd.openxmlformats-officedocument.presentationml.notesSlide+xml"/>
  <Override PartName="/ppt/presProps.xml" ContentType="application/vnd.openxmlformats-officedocument.presentationml.presProps+xml"/>
  <Override PartName="/ppt/theme/theme2.xml" ContentType="application/vnd.openxmlformats-officedocument.theme+xml"/>
  <Override PartName="/ppt/diagrams/quickStyle3.xml" ContentType="application/vnd.openxmlformats-officedocument.drawingml.diagramStyle+xml"/>
  <Override PartName="/ppt/diagrams/data14.xml" ContentType="application/vnd.openxmlformats-officedocument.drawingml.diagramData+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diagrams/quickStyle1.xml" ContentType="application/vnd.openxmlformats-officedocument.drawingml.diagramStyle+xml"/>
  <Override PartName="/ppt/diagrams/layout8.xml" ContentType="application/vnd.openxmlformats-officedocument.drawingml.diagramLayout+xml"/>
  <Override PartName="/ppt/diagrams/data12.xml" ContentType="application/vnd.openxmlformats-officedocument.drawingml.diagramData+xml"/>
  <Override PartName="/ppt/diagrams/drawing19.xml" ContentType="application/vnd.ms-office.drawingml.diagramDrawing+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diagrams/layout6.xml" ContentType="application/vnd.openxmlformats-officedocument.drawingml.diagramLayout+xml"/>
  <Override PartName="/ppt/diagrams/data9.xml" ContentType="application/vnd.openxmlformats-officedocument.drawingml.diagramData+xml"/>
  <Override PartName="/ppt/diagrams/data10.xml" ContentType="application/vnd.openxmlformats-officedocument.drawingml.diagramData+xml"/>
  <Override PartName="/ppt/diagrams/quickStyle16.xml" ContentType="application/vnd.openxmlformats-officedocument.drawingml.diagramStyle+xml"/>
  <Override PartName="/ppt/diagrams/drawing17.xml" ContentType="application/vnd.ms-office.drawingml.diagramDrawing+xml"/>
  <Override PartName="/ppt/diagrams/quickStyle18.xml" ContentType="application/vnd.openxmlformats-officedocument.drawingml.diagramStyl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diagrams/layout4.xml" ContentType="application/vnd.openxmlformats-officedocument.drawingml.diagramLayout+xml"/>
  <Override PartName="/ppt/diagrams/data7.xml" ContentType="application/vnd.openxmlformats-officedocument.drawingml.diagramData+xml"/>
  <Override PartName="/ppt/diagrams/colors9.xml" ContentType="application/vnd.openxmlformats-officedocument.drawingml.diagramColors+xml"/>
  <Override PartName="/ppt/diagrams/quickStyle14.xml" ContentType="application/vnd.openxmlformats-officedocument.drawingml.diagramStyle+xml"/>
  <Override PartName="/ppt/diagrams/drawing15.xml" ContentType="application/vnd.ms-office.drawingml.diagramDrawing+xml"/>
  <Override PartName="/ppt/diagrams/layout18.xml" ContentType="application/vnd.openxmlformats-officedocument.drawingml.diagram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data5.xml" ContentType="application/vnd.openxmlformats-officedocument.drawingml.diagramData+xml"/>
  <Override PartName="/ppt/diagrams/colors7.xml" ContentType="application/vnd.openxmlformats-officedocument.drawingml.diagramColors+xml"/>
  <Override PartName="/ppt/diagrams/drawing8.xml" ContentType="application/vnd.ms-office.drawingml.diagramDrawing+xml"/>
  <Override PartName="/ppt/diagrams/quickStyle12.xml" ContentType="application/vnd.openxmlformats-officedocument.drawingml.diagramStyle+xml"/>
  <Override PartName="/ppt/diagrams/drawing13.xml" ContentType="application/vnd.ms-office.drawingml.diagramDrawing+xml"/>
  <Default Extension="vml" ContentType="application/vnd.openxmlformats-officedocument.vmlDrawing"/>
  <Override PartName="/ppt/diagrams/layout16.xml" ContentType="application/vnd.openxmlformats-officedocument.drawingml.diagramLayout+xml"/>
  <Override PartName="/ppt/diagrams/colors19.xml" ContentType="application/vnd.openxmlformats-officedocument.drawingml.diagramColors+xml"/>
  <Override PartName="/ppt/diagrams/data3.xml" ContentType="application/vnd.openxmlformats-officedocument.drawingml.diagramData+xml"/>
  <Override PartName="/ppt/diagrams/colors5.xml" ContentType="application/vnd.openxmlformats-officedocument.drawingml.diagramColors+xml"/>
  <Override PartName="/ppt/diagrams/drawing6.xml" ContentType="application/vnd.ms-office.drawingml.diagramDrawing+xml"/>
  <Override PartName="/ppt/diagrams/quickStyle8.xml" ContentType="application/vnd.openxmlformats-officedocument.drawingml.diagramStyle+xml"/>
  <Override PartName="/ppt/diagrams/quickStyle10.xml" ContentType="application/vnd.openxmlformats-officedocument.drawingml.diagramStyle+xml"/>
  <Override PartName="/ppt/diagrams/drawing11.xml" ContentType="application/vnd.ms-office.drawingml.diagramDrawing+xml"/>
  <Override PartName="/ppt/diagrams/layout14.xml" ContentType="application/vnd.openxmlformats-officedocument.drawingml.diagramLayout+xml"/>
  <Override PartName="/ppt/diagrams/colors17.xml" ContentType="application/vnd.openxmlformats-officedocument.drawingml.diagramColors+xml"/>
  <Override PartName="/ppt/slides/slide8.xml" ContentType="application/vnd.openxmlformats-officedocument.presentationml.slide+xml"/>
  <Override PartName="/ppt/diagrams/data1.xml" ContentType="application/vnd.openxmlformats-officedocument.drawingml.diagramData+xml"/>
  <Override PartName="/ppt/diagrams/colors3.xml" ContentType="application/vnd.openxmlformats-officedocument.drawingml.diagramColors+xml"/>
  <Override PartName="/ppt/diagrams/drawing4.xml" ContentType="application/vnd.ms-office.drawingml.diagramDrawing+xml"/>
  <Override PartName="/ppt/diagrams/quickStyle6.xml" ContentType="application/vnd.openxmlformats-officedocument.drawingml.diagramStyle+xml"/>
  <Override PartName="/ppt/diagrams/layout12.xml" ContentType="application/vnd.openxmlformats-officedocument.drawingml.diagramLayout+xml"/>
  <Override PartName="/ppt/diagrams/colors15.xml" ContentType="application/vnd.openxmlformats-officedocument.drawingml.diagramColors+xml"/>
  <Override PartName="/ppt/diagrams/data19.xml" ContentType="application/vnd.openxmlformats-officedocument.drawingml.diagramData+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diagrams/layout10.xml" ContentType="application/vnd.openxmlformats-officedocument.drawingml.diagramLayout+xml"/>
  <Override PartName="/ppt/diagrams/colors13.xml" ContentType="application/vnd.openxmlformats-officedocument.drawingml.diagramColors+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diagrams/data15.xml" ContentType="application/vnd.openxmlformats-officedocument.drawingml.diagramData+xml"/>
  <Override PartName="/ppt/slides/slide2.xml" ContentType="application/vnd.openxmlformats-officedocument.presentationml.slide+xml"/>
  <Override PartName="/ppt/slides/slide16.xml" ContentType="application/vnd.openxmlformats-officedocument.presentationml.slide+xml"/>
  <Override PartName="/ppt/slideLayouts/slideLayout15.xml" ContentType="application/vnd.openxmlformats-officedocument.presentationml.slideLayout+xml"/>
  <Override PartName="/ppt/diagrams/data11.xml" ContentType="application/vnd.openxmlformats-officedocument.drawingml.diagramData+xml"/>
  <Override PartName="/ppt/diagrams/quickStyle19.xml" ContentType="application/vnd.openxmlformats-officedocument.drawingml.diagramStyle+xml"/>
  <Default Extension="rels" ContentType="application/vnd.openxmlformats-package.relationships+xml"/>
  <Override PartName="/ppt/slides/slide23.xml" ContentType="application/vnd.openxmlformats-officedocument.presentationml.slide+xml"/>
  <Override PartName="/ppt/diagrams/layout7.xml" ContentType="application/vnd.openxmlformats-officedocument.drawingml.diagramLayout+xml"/>
  <Override PartName="/ppt/diagrams/data8.xml" ContentType="application/vnd.openxmlformats-officedocument.drawingml.diagramData+xml"/>
  <Override PartName="/ppt/slides/slide12.xml" ContentType="application/vnd.openxmlformats-officedocument.presentationml.slide+xml"/>
  <Override PartName="/ppt/slideLayouts/slideLayout11.xml" ContentType="application/vnd.openxmlformats-officedocument.presentationml.slideLayout+xml"/>
  <Override PartName="/ppt/diagrams/quickStyle15.xml" ContentType="application/vnd.openxmlformats-officedocument.drawingml.diagramStyle+xml"/>
  <Override PartName="/ppt/diagrams/drawing16.xml" ContentType="application/vnd.ms-office.drawingml.diagramDrawing+xml"/>
  <Override PartName="/ppt/diagrams/layout19.xml" ContentType="application/vnd.openxmlformats-officedocument.drawingml.diagramLayout+xml"/>
  <Override PartName="/ppt/diagrams/layout3.xml" ContentType="application/vnd.openxmlformats-officedocument.drawingml.diagramLayout+xml"/>
  <Override PartName="/ppt/diagrams/data4.xml" ContentType="application/vnd.openxmlformats-officedocument.drawingml.diagramData+xml"/>
  <Override PartName="/ppt/diagrams/drawing9.xml" ContentType="application/vnd.ms-office.drawingml.diagramDrawing+xml"/>
  <Override PartName="/ppt/diagrams/layout15.xml" ContentType="application/vnd.openxmlformats-officedocument.drawingml.diagramLayout+xml"/>
  <Override PartName="/ppt/diagrams/colors6.xml" ContentType="application/vnd.openxmlformats-officedocument.drawingml.diagramColors+xml"/>
  <Override PartName="/ppt/diagrams/quickStyle9.xml" ContentType="application/vnd.openxmlformats-officedocument.drawingml.diagramStyle+xml"/>
  <Override PartName="/ppt/diagrams/quickStyle11.xml" ContentType="application/vnd.openxmlformats-officedocument.drawingml.diagramStyle+xml"/>
  <Override PartName="/ppt/diagrams/drawing12.xml" ContentType="application/vnd.ms-office.drawingml.diagramDrawing+xml"/>
  <Override PartName="/ppt/diagrams/colors18.xml" ContentType="application/vnd.openxmlformats-officedocument.drawingml.diagramColors+xml"/>
  <Override PartName="/ppt/slides/slide7.xml" ContentType="application/vnd.openxmlformats-officedocument.presentationml.slide+xml"/>
  <Override PartName="/ppt/slideLayouts/slideLayout9.xml" ContentType="application/vnd.openxmlformats-officedocument.presentationml.slideLayout+xml"/>
  <Override PartName="/ppt/diagrams/drawing5.xml" ContentType="application/vnd.ms-office.drawingml.diagramDrawing+xml"/>
  <Override PartName="/ppt/diagrams/layout11.xml" ContentType="application/vnd.openxmlformats-officedocument.drawingml.diagramLayout+xml"/>
  <Override PartName="/ppt/diagrams/colors14.xml" ContentType="application/vnd.openxmlformats-officedocument.drawingml.diagramColors+xml"/>
  <Override PartName="/ppt/notesSlides/notesSlide1.xml" ContentType="application/vnd.openxmlformats-officedocument.presentationml.notesSlide+xml"/>
  <Override PartName="/ppt/diagrams/colors2.xml" ContentType="application/vnd.openxmlformats-officedocument.drawingml.diagramColors+xml"/>
  <Override PartName="/ppt/diagrams/quickStyle5.xml" ContentType="application/vnd.openxmlformats-officedocument.drawingml.diagramStyle+xml"/>
  <Override PartName="/ppt/diagrams/data16.xml" ContentType="application/vnd.openxmlformats-officedocument.drawingml.diagramData+xml"/>
  <Override PartName="/ppt/slides/slide3.xml" ContentType="application/vnd.openxmlformats-officedocument.presentationml.slide+xml"/>
  <Override PartName="/ppt/slides/slide17.xml" ContentType="application/vnd.openxmlformats-officedocument.presentationml.slide+xml"/>
  <Override PartName="/ppt/slideLayouts/slideLayout5.xml" ContentType="application/vnd.openxmlformats-officedocument.presentationml.slideLayout+xml"/>
  <Override PartName="/ppt/diagrams/drawing1.xml" ContentType="application/vnd.ms-office.drawingml.diagramDrawing+xml"/>
  <Override PartName="/ppt/diagrams/colors10.xml" ContentType="application/vnd.openxmlformats-officedocument.drawingml.diagramColor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27"/>
  </p:notesMasterIdLst>
  <p:sldIdLst>
    <p:sldId id="256" r:id="rId2"/>
    <p:sldId id="257" r:id="rId3"/>
    <p:sldId id="258" r:id="rId4"/>
    <p:sldId id="261" r:id="rId5"/>
    <p:sldId id="259" r:id="rId6"/>
    <p:sldId id="260" r:id="rId7"/>
    <p:sldId id="262" r:id="rId8"/>
    <p:sldId id="263" r:id="rId9"/>
    <p:sldId id="290" r:id="rId10"/>
    <p:sldId id="291" r:id="rId11"/>
    <p:sldId id="292" r:id="rId12"/>
    <p:sldId id="264" r:id="rId13"/>
    <p:sldId id="278" r:id="rId14"/>
    <p:sldId id="267" r:id="rId15"/>
    <p:sldId id="293" r:id="rId16"/>
    <p:sldId id="277" r:id="rId17"/>
    <p:sldId id="280" r:id="rId18"/>
    <p:sldId id="282" r:id="rId19"/>
    <p:sldId id="283" r:id="rId20"/>
    <p:sldId id="284" r:id="rId21"/>
    <p:sldId id="266" r:id="rId22"/>
    <p:sldId id="281" r:id="rId23"/>
    <p:sldId id="296" r:id="rId24"/>
    <p:sldId id="279" r:id="rId25"/>
    <p:sldId id="289" r:id="rId26"/>
  </p:sldIdLst>
  <p:sldSz cx="9144000" cy="6858000" type="screen4x3"/>
  <p:notesSz cx="6797675" cy="9926638"/>
  <p:defaultTextStyle>
    <a:defPPr>
      <a:defRPr lang="it-IT"/>
    </a:defPPr>
    <a:lvl1pPr algn="l" defTabSz="457200" rtl="0" fontAlgn="base">
      <a:spcBef>
        <a:spcPct val="0"/>
      </a:spcBef>
      <a:spcAft>
        <a:spcPct val="0"/>
      </a:spcAft>
      <a:defRPr kern="1200">
        <a:solidFill>
          <a:schemeClr val="tx1"/>
        </a:solidFill>
        <a:latin typeface="Arial" charset="0"/>
        <a:ea typeface="+mn-ea"/>
        <a:cs typeface="+mn-cs"/>
      </a:defRPr>
    </a:lvl1pPr>
    <a:lvl2pPr marL="457200" algn="l" defTabSz="457200" rtl="0" fontAlgn="base">
      <a:spcBef>
        <a:spcPct val="0"/>
      </a:spcBef>
      <a:spcAft>
        <a:spcPct val="0"/>
      </a:spcAft>
      <a:defRPr kern="1200">
        <a:solidFill>
          <a:schemeClr val="tx1"/>
        </a:solidFill>
        <a:latin typeface="Arial" charset="0"/>
        <a:ea typeface="+mn-ea"/>
        <a:cs typeface="+mn-cs"/>
      </a:defRPr>
    </a:lvl2pPr>
    <a:lvl3pPr marL="914400" algn="l" defTabSz="457200" rtl="0" fontAlgn="base">
      <a:spcBef>
        <a:spcPct val="0"/>
      </a:spcBef>
      <a:spcAft>
        <a:spcPct val="0"/>
      </a:spcAft>
      <a:defRPr kern="1200">
        <a:solidFill>
          <a:schemeClr val="tx1"/>
        </a:solidFill>
        <a:latin typeface="Arial" charset="0"/>
        <a:ea typeface="+mn-ea"/>
        <a:cs typeface="+mn-cs"/>
      </a:defRPr>
    </a:lvl3pPr>
    <a:lvl4pPr marL="1371600" algn="l" defTabSz="457200" rtl="0" fontAlgn="base">
      <a:spcBef>
        <a:spcPct val="0"/>
      </a:spcBef>
      <a:spcAft>
        <a:spcPct val="0"/>
      </a:spcAft>
      <a:defRPr kern="1200">
        <a:solidFill>
          <a:schemeClr val="tx1"/>
        </a:solidFill>
        <a:latin typeface="Arial" charset="0"/>
        <a:ea typeface="+mn-ea"/>
        <a:cs typeface="+mn-cs"/>
      </a:defRPr>
    </a:lvl4pPr>
    <a:lvl5pPr marL="1828800" algn="l" defTabSz="457200"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6" autoAdjust="0"/>
    <p:restoredTop sz="94660"/>
  </p:normalViewPr>
  <p:slideViewPr>
    <p:cSldViewPr snapToGrid="0" snapToObjects="1">
      <p:cViewPr varScale="1">
        <p:scale>
          <a:sx n="76" d="100"/>
          <a:sy n="76" d="100"/>
        </p:scale>
        <p:origin x="-20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1">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9">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10">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11">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19">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20">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1_2#21">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1_2#2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1_2#23">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accent1_2#24">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accent1_2#25">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3">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4">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5">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6">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7">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8">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FDE845E-47C9-004C-B640-51A4044F2107}" type="doc">
      <dgm:prSet loTypeId="urn:microsoft.com/office/officeart/2005/8/layout/arrow5" loCatId="" qsTypeId="urn:microsoft.com/office/officeart/2005/8/quickstyle/simple3" qsCatId="simple" csTypeId="urn:microsoft.com/office/officeart/2005/8/colors/accent1_2#1" csCatId="accent1" phldr="1"/>
      <dgm:spPr/>
      <dgm:t>
        <a:bodyPr/>
        <a:lstStyle/>
        <a:p>
          <a:endParaRPr lang="it-IT"/>
        </a:p>
      </dgm:t>
    </dgm:pt>
    <dgm:pt modelId="{29710874-C2BB-9D4F-ABB3-2EC7A73C0A82}">
      <dgm:prSet phldrT="[Testo]"/>
      <dgm:spPr/>
      <dgm:t>
        <a:bodyPr/>
        <a:lstStyle/>
        <a:p>
          <a:pPr algn="ctr"/>
          <a:r>
            <a:rPr lang="it-IT" b="1" dirty="0" smtClean="0"/>
            <a:t>Art. 216 Nuovo Codice</a:t>
          </a:r>
        </a:p>
        <a:p>
          <a:pPr algn="just"/>
          <a:r>
            <a:rPr lang="it-IT" dirty="0" smtClean="0"/>
            <a:t>Fatto salvo quanto previsto nel presente articolo ovvero nelle singole disposizioni di cui al presente codice, lo stesso si applica alle procedure e ai contratti per i quali i bandi o avvisi con cui si indice la procedura di scelta del contraente </a:t>
          </a:r>
          <a:r>
            <a:rPr lang="it-IT" b="1" u="sng" dirty="0" smtClean="0">
              <a:solidFill>
                <a:srgbClr val="000000"/>
              </a:solidFill>
            </a:rPr>
            <a:t>siano pubblicati successivamente </a:t>
          </a:r>
          <a:r>
            <a:rPr lang="it-IT" dirty="0" smtClean="0"/>
            <a:t>alla data della sua entrata in vigore </a:t>
          </a:r>
          <a:r>
            <a:rPr lang="it-IT" dirty="0" err="1" smtClean="0"/>
            <a:t>nonche</a:t>
          </a:r>
          <a:r>
            <a:rPr lang="it-IT" dirty="0" smtClean="0"/>
            <a:t>', in caso di contratti senza pubblicazione di bandi o di avvisi, alle procedure e ai contratti in relazione ai quali, alla data di entrata in vigore del presente codice, non siano ancora stati inviati gli inviti a presentare le offerte.</a:t>
          </a:r>
          <a:endParaRPr lang="it-IT" dirty="0"/>
        </a:p>
      </dgm:t>
    </dgm:pt>
    <dgm:pt modelId="{1DB51848-0D89-4647-A807-79083574A74F}" type="parTrans" cxnId="{A9F51791-38D7-3641-B6A9-4094ED04330A}">
      <dgm:prSet/>
      <dgm:spPr/>
      <dgm:t>
        <a:bodyPr/>
        <a:lstStyle/>
        <a:p>
          <a:endParaRPr lang="it-IT"/>
        </a:p>
      </dgm:t>
    </dgm:pt>
    <dgm:pt modelId="{E7A0805F-20F9-D042-8ADB-B63B8F40D0AC}" type="sibTrans" cxnId="{A9F51791-38D7-3641-B6A9-4094ED04330A}">
      <dgm:prSet/>
      <dgm:spPr/>
      <dgm:t>
        <a:bodyPr/>
        <a:lstStyle/>
        <a:p>
          <a:endParaRPr lang="it-IT"/>
        </a:p>
      </dgm:t>
    </dgm:pt>
    <dgm:pt modelId="{2C928C3A-37AA-874D-82E5-ECC36B023623}">
      <dgm:prSet phldrT="[Testo]"/>
      <dgm:spPr/>
      <dgm:t>
        <a:bodyPr/>
        <a:lstStyle/>
        <a:p>
          <a:r>
            <a:rPr lang="it-IT" b="1" dirty="0" smtClean="0"/>
            <a:t>Art. n. 220 Nuovo Codice</a:t>
          </a:r>
        </a:p>
        <a:p>
          <a:r>
            <a:rPr lang="it-IT" dirty="0" smtClean="0"/>
            <a:t>Il presente codice, entra in vigore il giorno stesso della sua pubblicazione nella Gazzetta Ufficiale.</a:t>
          </a:r>
          <a:endParaRPr lang="it-IT" dirty="0"/>
        </a:p>
      </dgm:t>
    </dgm:pt>
    <dgm:pt modelId="{983629F2-45E4-0F4A-AA4F-21907CEFB611}" type="parTrans" cxnId="{D737C31C-FC31-2849-B91F-E39BCE68D4DB}">
      <dgm:prSet/>
      <dgm:spPr/>
      <dgm:t>
        <a:bodyPr/>
        <a:lstStyle/>
        <a:p>
          <a:endParaRPr lang="it-IT"/>
        </a:p>
      </dgm:t>
    </dgm:pt>
    <dgm:pt modelId="{A0BF4E91-3483-7143-A596-A799C72F1F61}" type="sibTrans" cxnId="{D737C31C-FC31-2849-B91F-E39BCE68D4DB}">
      <dgm:prSet/>
      <dgm:spPr/>
      <dgm:t>
        <a:bodyPr/>
        <a:lstStyle/>
        <a:p>
          <a:endParaRPr lang="it-IT"/>
        </a:p>
      </dgm:t>
    </dgm:pt>
    <dgm:pt modelId="{64A91399-E017-8440-BBC1-D00F3C8AD1CE}" type="pres">
      <dgm:prSet presAssocID="{1FDE845E-47C9-004C-B640-51A4044F2107}" presName="diagram" presStyleCnt="0">
        <dgm:presLayoutVars>
          <dgm:dir/>
          <dgm:resizeHandles val="exact"/>
        </dgm:presLayoutVars>
      </dgm:prSet>
      <dgm:spPr/>
      <dgm:t>
        <a:bodyPr/>
        <a:lstStyle/>
        <a:p>
          <a:endParaRPr lang="it-IT"/>
        </a:p>
      </dgm:t>
    </dgm:pt>
    <dgm:pt modelId="{2451BE95-DE58-3240-AC5D-6AA89775FD3A}" type="pres">
      <dgm:prSet presAssocID="{29710874-C2BB-9D4F-ABB3-2EC7A73C0A82}" presName="arrow" presStyleLbl="node1" presStyleIdx="0" presStyleCnt="2" custScaleX="101396" custScaleY="100089" custRadScaleRad="100540" custRadScaleInc="-362">
        <dgm:presLayoutVars>
          <dgm:bulletEnabled val="1"/>
        </dgm:presLayoutVars>
      </dgm:prSet>
      <dgm:spPr/>
      <dgm:t>
        <a:bodyPr/>
        <a:lstStyle/>
        <a:p>
          <a:endParaRPr lang="it-IT"/>
        </a:p>
      </dgm:t>
    </dgm:pt>
    <dgm:pt modelId="{E3E92432-E694-484D-9772-0683136998B4}" type="pres">
      <dgm:prSet presAssocID="{2C928C3A-37AA-874D-82E5-ECC36B023623}" presName="arrow" presStyleLbl="node1" presStyleIdx="1" presStyleCnt="2" custScaleY="100089" custRadScaleRad="90866" custRadScaleInc="-27">
        <dgm:presLayoutVars>
          <dgm:bulletEnabled val="1"/>
        </dgm:presLayoutVars>
      </dgm:prSet>
      <dgm:spPr/>
      <dgm:t>
        <a:bodyPr/>
        <a:lstStyle/>
        <a:p>
          <a:endParaRPr lang="it-IT"/>
        </a:p>
      </dgm:t>
    </dgm:pt>
  </dgm:ptLst>
  <dgm:cxnLst>
    <dgm:cxn modelId="{A9F51791-38D7-3641-B6A9-4094ED04330A}" srcId="{1FDE845E-47C9-004C-B640-51A4044F2107}" destId="{29710874-C2BB-9D4F-ABB3-2EC7A73C0A82}" srcOrd="0" destOrd="0" parTransId="{1DB51848-0D89-4647-A807-79083574A74F}" sibTransId="{E7A0805F-20F9-D042-8ADB-B63B8F40D0AC}"/>
    <dgm:cxn modelId="{65B94CF9-3254-164E-8C7F-2BF22BBD20CB}" type="presOf" srcId="{29710874-C2BB-9D4F-ABB3-2EC7A73C0A82}" destId="{2451BE95-DE58-3240-AC5D-6AA89775FD3A}" srcOrd="0" destOrd="0" presId="urn:microsoft.com/office/officeart/2005/8/layout/arrow5"/>
    <dgm:cxn modelId="{A6E90590-2B16-3B44-B4E3-3EBE9E5953C9}" type="presOf" srcId="{2C928C3A-37AA-874D-82E5-ECC36B023623}" destId="{E3E92432-E694-484D-9772-0683136998B4}" srcOrd="0" destOrd="0" presId="urn:microsoft.com/office/officeart/2005/8/layout/arrow5"/>
    <dgm:cxn modelId="{7F1891CB-C34F-E748-BDA5-BD4332A02F48}" type="presOf" srcId="{1FDE845E-47C9-004C-B640-51A4044F2107}" destId="{64A91399-E017-8440-BBC1-D00F3C8AD1CE}" srcOrd="0" destOrd="0" presId="urn:microsoft.com/office/officeart/2005/8/layout/arrow5"/>
    <dgm:cxn modelId="{D737C31C-FC31-2849-B91F-E39BCE68D4DB}" srcId="{1FDE845E-47C9-004C-B640-51A4044F2107}" destId="{2C928C3A-37AA-874D-82E5-ECC36B023623}" srcOrd="1" destOrd="0" parTransId="{983629F2-45E4-0F4A-AA4F-21907CEFB611}" sibTransId="{A0BF4E91-3483-7143-A596-A799C72F1F61}"/>
    <dgm:cxn modelId="{668EFF31-B80C-0B4E-8FCD-6A7C24518C01}" type="presParOf" srcId="{64A91399-E017-8440-BBC1-D00F3C8AD1CE}" destId="{2451BE95-DE58-3240-AC5D-6AA89775FD3A}" srcOrd="0" destOrd="0" presId="urn:microsoft.com/office/officeart/2005/8/layout/arrow5"/>
    <dgm:cxn modelId="{8B30923F-0F54-6D48-862D-E7BA2F693C9F}" type="presParOf" srcId="{64A91399-E017-8440-BBC1-D00F3C8AD1CE}" destId="{E3E92432-E694-484D-9772-0683136998B4}" srcOrd="1" destOrd="0" presId="urn:microsoft.com/office/officeart/2005/8/layout/arrow5"/>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45C3D62D-D9A3-4CF3-A2D3-674BF9B1880A}" type="doc">
      <dgm:prSet loTypeId="urn:microsoft.com/office/officeart/2005/8/layout/chevron2" loCatId="process" qsTypeId="urn:microsoft.com/office/officeart/2005/8/quickstyle/simple1#1" qsCatId="simple" csTypeId="urn:microsoft.com/office/officeart/2005/8/colors/accent1_2#9" csCatId="accent1" phldr="1"/>
      <dgm:spPr/>
      <dgm:t>
        <a:bodyPr/>
        <a:lstStyle/>
        <a:p>
          <a:endParaRPr lang="it-IT"/>
        </a:p>
      </dgm:t>
    </dgm:pt>
    <dgm:pt modelId="{07D02714-A9FC-4C66-9C1B-DAA1030A434E}">
      <dgm:prSet phldrT="[Testo]"/>
      <dgm:spPr/>
      <dgm:t>
        <a:bodyPr/>
        <a:lstStyle/>
        <a:p>
          <a:endParaRPr lang="it-IT" dirty="0" smtClean="0"/>
        </a:p>
        <a:p>
          <a:endParaRPr lang="it-IT" dirty="0"/>
        </a:p>
      </dgm:t>
    </dgm:pt>
    <dgm:pt modelId="{4250E731-B939-4BB3-B1A2-06E2FA8786ED}" type="parTrans" cxnId="{A3DF0CE1-72B0-40E8-9971-67223038FD15}">
      <dgm:prSet/>
      <dgm:spPr/>
      <dgm:t>
        <a:bodyPr/>
        <a:lstStyle/>
        <a:p>
          <a:endParaRPr lang="it-IT"/>
        </a:p>
      </dgm:t>
    </dgm:pt>
    <dgm:pt modelId="{F077BE11-7C14-489D-8D81-DCBB3E6DAE90}" type="sibTrans" cxnId="{A3DF0CE1-72B0-40E8-9971-67223038FD15}">
      <dgm:prSet/>
      <dgm:spPr/>
      <dgm:t>
        <a:bodyPr/>
        <a:lstStyle/>
        <a:p>
          <a:endParaRPr lang="it-IT"/>
        </a:p>
      </dgm:t>
    </dgm:pt>
    <dgm:pt modelId="{0C0BC782-3F08-4D21-94D9-AB3321DAA122}">
      <dgm:prSet phldrT="[Testo]"/>
      <dgm:spPr/>
      <dgm:t>
        <a:bodyPr/>
        <a:lstStyle/>
        <a:p>
          <a:pPr algn="just"/>
          <a:r>
            <a:rPr lang="it-IT" dirty="0" smtClean="0"/>
            <a:t>Pubblicato Documento di Consultazione delle Linee Guida sui criteri </a:t>
          </a:r>
          <a:r>
            <a:rPr lang="it-IT" dirty="0" err="1" smtClean="0"/>
            <a:t>reputazionali</a:t>
          </a:r>
          <a:r>
            <a:rPr lang="it-IT" dirty="0" smtClean="0"/>
            <a:t> in data 10 giugno 2016</a:t>
          </a:r>
          <a:endParaRPr lang="it-IT" dirty="0"/>
        </a:p>
      </dgm:t>
    </dgm:pt>
    <dgm:pt modelId="{8C36B183-ECFE-4858-B520-A7A0E45950CA}" type="parTrans" cxnId="{B03DE95C-EFB4-494E-BACD-08BB6F31C8E7}">
      <dgm:prSet/>
      <dgm:spPr/>
      <dgm:t>
        <a:bodyPr/>
        <a:lstStyle/>
        <a:p>
          <a:endParaRPr lang="it-IT"/>
        </a:p>
      </dgm:t>
    </dgm:pt>
    <dgm:pt modelId="{22BA7B75-E33B-4F35-BD57-96E3405BA378}" type="sibTrans" cxnId="{B03DE95C-EFB4-494E-BACD-08BB6F31C8E7}">
      <dgm:prSet/>
      <dgm:spPr/>
      <dgm:t>
        <a:bodyPr/>
        <a:lstStyle/>
        <a:p>
          <a:endParaRPr lang="it-IT"/>
        </a:p>
      </dgm:t>
    </dgm:pt>
    <dgm:pt modelId="{C7604E55-EE26-4922-938F-86C843627ABF}">
      <dgm:prSet phldrT="[Testo]"/>
      <dgm:spPr/>
      <dgm:t>
        <a:bodyPr/>
        <a:lstStyle/>
        <a:p>
          <a:endParaRPr lang="it-IT" dirty="0"/>
        </a:p>
      </dgm:t>
    </dgm:pt>
    <dgm:pt modelId="{2C262DC1-F1A4-4A60-9CB6-97DC11884A96}" type="sibTrans" cxnId="{1CF4CD10-768D-4988-9861-2CC18CC1E091}">
      <dgm:prSet/>
      <dgm:spPr/>
      <dgm:t>
        <a:bodyPr/>
        <a:lstStyle/>
        <a:p>
          <a:endParaRPr lang="it-IT"/>
        </a:p>
      </dgm:t>
    </dgm:pt>
    <dgm:pt modelId="{7A2B8E66-9B19-4741-803C-9B1BDFDF6430}" type="parTrans" cxnId="{1CF4CD10-768D-4988-9861-2CC18CC1E091}">
      <dgm:prSet/>
      <dgm:spPr/>
      <dgm:t>
        <a:bodyPr/>
        <a:lstStyle/>
        <a:p>
          <a:endParaRPr lang="it-IT"/>
        </a:p>
      </dgm:t>
    </dgm:pt>
    <dgm:pt modelId="{EBCC7B6A-8F0B-4E16-98EF-1814A9204641}">
      <dgm:prSet/>
      <dgm:spPr/>
      <dgm:t>
        <a:bodyPr/>
        <a:lstStyle/>
        <a:p>
          <a:pPr algn="just"/>
          <a:r>
            <a:rPr lang="it-IT" dirty="0" smtClean="0"/>
            <a:t>Entro il 27 giugno 2016, potranno pervenire ad ANAC osservazioni sul Documento</a:t>
          </a:r>
          <a:endParaRPr lang="it-IT" dirty="0"/>
        </a:p>
      </dgm:t>
    </dgm:pt>
    <dgm:pt modelId="{BBC3B6D0-F74D-4731-A2EF-A789A72B00B0}" type="parTrans" cxnId="{081C9203-DB73-4CA4-92BF-9188E41A896F}">
      <dgm:prSet/>
      <dgm:spPr/>
      <dgm:t>
        <a:bodyPr/>
        <a:lstStyle/>
        <a:p>
          <a:endParaRPr lang="it-IT"/>
        </a:p>
      </dgm:t>
    </dgm:pt>
    <dgm:pt modelId="{0A24A6E7-94D5-487D-8D25-CC129CCBA777}" type="sibTrans" cxnId="{081C9203-DB73-4CA4-92BF-9188E41A896F}">
      <dgm:prSet/>
      <dgm:spPr/>
      <dgm:t>
        <a:bodyPr/>
        <a:lstStyle/>
        <a:p>
          <a:endParaRPr lang="it-IT"/>
        </a:p>
      </dgm:t>
    </dgm:pt>
    <dgm:pt modelId="{D420AF16-0FEB-4748-B6D4-F39606B7DA57}" type="pres">
      <dgm:prSet presAssocID="{45C3D62D-D9A3-4CF3-A2D3-674BF9B1880A}" presName="linearFlow" presStyleCnt="0">
        <dgm:presLayoutVars>
          <dgm:dir/>
          <dgm:animLvl val="lvl"/>
          <dgm:resizeHandles val="exact"/>
        </dgm:presLayoutVars>
      </dgm:prSet>
      <dgm:spPr/>
      <dgm:t>
        <a:bodyPr/>
        <a:lstStyle/>
        <a:p>
          <a:endParaRPr lang="it-IT"/>
        </a:p>
      </dgm:t>
    </dgm:pt>
    <dgm:pt modelId="{A7B19E5F-92EA-45FE-815A-88B85993C506}" type="pres">
      <dgm:prSet presAssocID="{07D02714-A9FC-4C66-9C1B-DAA1030A434E}" presName="composite" presStyleCnt="0"/>
      <dgm:spPr/>
    </dgm:pt>
    <dgm:pt modelId="{89F603C3-B568-4075-A2D5-E7B2822963A7}" type="pres">
      <dgm:prSet presAssocID="{07D02714-A9FC-4C66-9C1B-DAA1030A434E}" presName="parentText" presStyleLbl="alignNode1" presStyleIdx="0" presStyleCnt="2">
        <dgm:presLayoutVars>
          <dgm:chMax val="1"/>
          <dgm:bulletEnabled val="1"/>
        </dgm:presLayoutVars>
      </dgm:prSet>
      <dgm:spPr/>
      <dgm:t>
        <a:bodyPr/>
        <a:lstStyle/>
        <a:p>
          <a:endParaRPr lang="it-IT"/>
        </a:p>
      </dgm:t>
    </dgm:pt>
    <dgm:pt modelId="{906D1E74-66D4-4AB0-B62F-0A8292B42193}" type="pres">
      <dgm:prSet presAssocID="{07D02714-A9FC-4C66-9C1B-DAA1030A434E}" presName="descendantText" presStyleLbl="alignAcc1" presStyleIdx="0" presStyleCnt="2">
        <dgm:presLayoutVars>
          <dgm:bulletEnabled val="1"/>
        </dgm:presLayoutVars>
      </dgm:prSet>
      <dgm:spPr/>
      <dgm:t>
        <a:bodyPr/>
        <a:lstStyle/>
        <a:p>
          <a:endParaRPr lang="it-IT"/>
        </a:p>
      </dgm:t>
    </dgm:pt>
    <dgm:pt modelId="{2FEB4DB8-10AD-4374-8A51-5A2863AB15CD}" type="pres">
      <dgm:prSet presAssocID="{F077BE11-7C14-489D-8D81-DCBB3E6DAE90}" presName="sp" presStyleCnt="0"/>
      <dgm:spPr/>
    </dgm:pt>
    <dgm:pt modelId="{48D948DB-97C9-44B3-BEA2-4698D11B9E3E}" type="pres">
      <dgm:prSet presAssocID="{C7604E55-EE26-4922-938F-86C843627ABF}" presName="composite" presStyleCnt="0"/>
      <dgm:spPr/>
    </dgm:pt>
    <dgm:pt modelId="{0A87B08F-B048-4AB3-A722-EC4C8CA81F3F}" type="pres">
      <dgm:prSet presAssocID="{C7604E55-EE26-4922-938F-86C843627ABF}" presName="parentText" presStyleLbl="alignNode1" presStyleIdx="1" presStyleCnt="2">
        <dgm:presLayoutVars>
          <dgm:chMax val="1"/>
          <dgm:bulletEnabled val="1"/>
        </dgm:presLayoutVars>
      </dgm:prSet>
      <dgm:spPr/>
      <dgm:t>
        <a:bodyPr/>
        <a:lstStyle/>
        <a:p>
          <a:endParaRPr lang="it-IT"/>
        </a:p>
      </dgm:t>
    </dgm:pt>
    <dgm:pt modelId="{68319114-E9DC-49AF-9697-8D647B37E8CE}" type="pres">
      <dgm:prSet presAssocID="{C7604E55-EE26-4922-938F-86C843627ABF}" presName="descendantText" presStyleLbl="alignAcc1" presStyleIdx="1" presStyleCnt="2">
        <dgm:presLayoutVars>
          <dgm:bulletEnabled val="1"/>
        </dgm:presLayoutVars>
      </dgm:prSet>
      <dgm:spPr/>
      <dgm:t>
        <a:bodyPr/>
        <a:lstStyle/>
        <a:p>
          <a:endParaRPr lang="it-IT"/>
        </a:p>
      </dgm:t>
    </dgm:pt>
  </dgm:ptLst>
  <dgm:cxnLst>
    <dgm:cxn modelId="{0F254756-058C-4FCD-BAC8-F26F09A02654}" type="presOf" srcId="{07D02714-A9FC-4C66-9C1B-DAA1030A434E}" destId="{89F603C3-B568-4075-A2D5-E7B2822963A7}" srcOrd="0" destOrd="0" presId="urn:microsoft.com/office/officeart/2005/8/layout/chevron2"/>
    <dgm:cxn modelId="{FF485809-713D-4FC4-9B3D-99434E291F1E}" type="presOf" srcId="{C7604E55-EE26-4922-938F-86C843627ABF}" destId="{0A87B08F-B048-4AB3-A722-EC4C8CA81F3F}" srcOrd="0" destOrd="0" presId="urn:microsoft.com/office/officeart/2005/8/layout/chevron2"/>
    <dgm:cxn modelId="{B39A4EA0-748C-405D-84F3-56DB416C9668}" type="presOf" srcId="{45C3D62D-D9A3-4CF3-A2D3-674BF9B1880A}" destId="{D420AF16-0FEB-4748-B6D4-F39606B7DA57}" srcOrd="0" destOrd="0" presId="urn:microsoft.com/office/officeart/2005/8/layout/chevron2"/>
    <dgm:cxn modelId="{081C9203-DB73-4CA4-92BF-9188E41A896F}" srcId="{C7604E55-EE26-4922-938F-86C843627ABF}" destId="{EBCC7B6A-8F0B-4E16-98EF-1814A9204641}" srcOrd="0" destOrd="0" parTransId="{BBC3B6D0-F74D-4731-A2EF-A789A72B00B0}" sibTransId="{0A24A6E7-94D5-487D-8D25-CC129CCBA777}"/>
    <dgm:cxn modelId="{5B96AA9F-249D-412F-8E0A-7EE616770F93}" type="presOf" srcId="{0C0BC782-3F08-4D21-94D9-AB3321DAA122}" destId="{906D1E74-66D4-4AB0-B62F-0A8292B42193}" srcOrd="0" destOrd="0" presId="urn:microsoft.com/office/officeart/2005/8/layout/chevron2"/>
    <dgm:cxn modelId="{EA7E8F17-2117-4DE0-BDB6-B550934D88A1}" type="presOf" srcId="{EBCC7B6A-8F0B-4E16-98EF-1814A9204641}" destId="{68319114-E9DC-49AF-9697-8D647B37E8CE}" srcOrd="0" destOrd="0" presId="urn:microsoft.com/office/officeart/2005/8/layout/chevron2"/>
    <dgm:cxn modelId="{1CF4CD10-768D-4988-9861-2CC18CC1E091}" srcId="{45C3D62D-D9A3-4CF3-A2D3-674BF9B1880A}" destId="{C7604E55-EE26-4922-938F-86C843627ABF}" srcOrd="1" destOrd="0" parTransId="{7A2B8E66-9B19-4741-803C-9B1BDFDF6430}" sibTransId="{2C262DC1-F1A4-4A60-9CB6-97DC11884A96}"/>
    <dgm:cxn modelId="{B03DE95C-EFB4-494E-BACD-08BB6F31C8E7}" srcId="{07D02714-A9FC-4C66-9C1B-DAA1030A434E}" destId="{0C0BC782-3F08-4D21-94D9-AB3321DAA122}" srcOrd="0" destOrd="0" parTransId="{8C36B183-ECFE-4858-B520-A7A0E45950CA}" sibTransId="{22BA7B75-E33B-4F35-BD57-96E3405BA378}"/>
    <dgm:cxn modelId="{A3DF0CE1-72B0-40E8-9971-67223038FD15}" srcId="{45C3D62D-D9A3-4CF3-A2D3-674BF9B1880A}" destId="{07D02714-A9FC-4C66-9C1B-DAA1030A434E}" srcOrd="0" destOrd="0" parTransId="{4250E731-B939-4BB3-B1A2-06E2FA8786ED}" sibTransId="{F077BE11-7C14-489D-8D81-DCBB3E6DAE90}"/>
    <dgm:cxn modelId="{72CF599B-5A6F-41C8-8390-1EE483E622F9}" type="presParOf" srcId="{D420AF16-0FEB-4748-B6D4-F39606B7DA57}" destId="{A7B19E5F-92EA-45FE-815A-88B85993C506}" srcOrd="0" destOrd="0" presId="urn:microsoft.com/office/officeart/2005/8/layout/chevron2"/>
    <dgm:cxn modelId="{1452D87C-8CAD-4559-9109-482818B89487}" type="presParOf" srcId="{A7B19E5F-92EA-45FE-815A-88B85993C506}" destId="{89F603C3-B568-4075-A2D5-E7B2822963A7}" srcOrd="0" destOrd="0" presId="urn:microsoft.com/office/officeart/2005/8/layout/chevron2"/>
    <dgm:cxn modelId="{6B53DA40-8740-4B79-B3FE-F3C5419CC44A}" type="presParOf" srcId="{A7B19E5F-92EA-45FE-815A-88B85993C506}" destId="{906D1E74-66D4-4AB0-B62F-0A8292B42193}" srcOrd="1" destOrd="0" presId="urn:microsoft.com/office/officeart/2005/8/layout/chevron2"/>
    <dgm:cxn modelId="{E0293559-578F-47B2-803C-BAA058129938}" type="presParOf" srcId="{D420AF16-0FEB-4748-B6D4-F39606B7DA57}" destId="{2FEB4DB8-10AD-4374-8A51-5A2863AB15CD}" srcOrd="1" destOrd="0" presId="urn:microsoft.com/office/officeart/2005/8/layout/chevron2"/>
    <dgm:cxn modelId="{1943468B-A64B-4D8F-BFEF-89D16C7313DB}" type="presParOf" srcId="{D420AF16-0FEB-4748-B6D4-F39606B7DA57}" destId="{48D948DB-97C9-44B3-BEA2-4698D11B9E3E}" srcOrd="2" destOrd="0" presId="urn:microsoft.com/office/officeart/2005/8/layout/chevron2"/>
    <dgm:cxn modelId="{AB7118F6-2A8C-4F60-92ED-C2704B88F38C}" type="presParOf" srcId="{48D948DB-97C9-44B3-BEA2-4698D11B9E3E}" destId="{0A87B08F-B048-4AB3-A722-EC4C8CA81F3F}" srcOrd="0" destOrd="0" presId="urn:microsoft.com/office/officeart/2005/8/layout/chevron2"/>
    <dgm:cxn modelId="{8768EB04-591E-45A1-A60E-4F887C745405}" type="presParOf" srcId="{48D948DB-97C9-44B3-BEA2-4698D11B9E3E}" destId="{68319114-E9DC-49AF-9697-8D647B37E8CE}" srcOrd="1" destOrd="0" presId="urn:microsoft.com/office/officeart/2005/8/layout/chevron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7FFCC85B-885B-3F4D-95A5-CAAF6BB3B111}" type="doc">
      <dgm:prSet loTypeId="urn:microsoft.com/office/officeart/2005/8/layout/hierarchy2" loCatId="" qsTypeId="urn:microsoft.com/office/officeart/2005/8/quickstyle/simple4" qsCatId="simple" csTypeId="urn:microsoft.com/office/officeart/2005/8/colors/accent1_2#10" csCatId="accent1" phldr="1"/>
      <dgm:spPr/>
      <dgm:t>
        <a:bodyPr/>
        <a:lstStyle/>
        <a:p>
          <a:endParaRPr lang="it-IT"/>
        </a:p>
      </dgm:t>
    </dgm:pt>
    <dgm:pt modelId="{E1824305-08DA-E247-B413-79B88CE0CD73}">
      <dgm:prSet phldrT="[Testo]"/>
      <dgm:spPr/>
      <dgm:t>
        <a:bodyPr/>
        <a:lstStyle/>
        <a:p>
          <a:r>
            <a:rPr lang="it-IT" dirty="0" smtClean="0">
              <a:solidFill>
                <a:srgbClr val="000000"/>
              </a:solidFill>
            </a:rPr>
            <a:t>Rating di impresa sarà obbligatorio</a:t>
          </a:r>
          <a:endParaRPr lang="it-IT" dirty="0">
            <a:solidFill>
              <a:srgbClr val="000000"/>
            </a:solidFill>
          </a:endParaRPr>
        </a:p>
      </dgm:t>
    </dgm:pt>
    <dgm:pt modelId="{AB6EE2AB-BBFC-E745-8897-1B0BE8272D95}" type="parTrans" cxnId="{F63EE30F-89FD-A74C-8BF7-15B30C223872}">
      <dgm:prSet/>
      <dgm:spPr/>
      <dgm:t>
        <a:bodyPr/>
        <a:lstStyle/>
        <a:p>
          <a:endParaRPr lang="it-IT"/>
        </a:p>
      </dgm:t>
    </dgm:pt>
    <dgm:pt modelId="{7E913EFB-0966-FC40-BDCB-A8C227606CBB}" type="sibTrans" cxnId="{F63EE30F-89FD-A74C-8BF7-15B30C223872}">
      <dgm:prSet/>
      <dgm:spPr/>
      <dgm:t>
        <a:bodyPr/>
        <a:lstStyle/>
        <a:p>
          <a:endParaRPr lang="it-IT"/>
        </a:p>
      </dgm:t>
    </dgm:pt>
    <dgm:pt modelId="{9FC84876-EA90-8F40-81EE-D619954F9426}">
      <dgm:prSet phldrT="[Testo]"/>
      <dgm:spPr/>
      <dgm:t>
        <a:bodyPr/>
        <a:lstStyle/>
        <a:p>
          <a:r>
            <a:rPr lang="it-IT" dirty="0" smtClean="0">
              <a:solidFill>
                <a:srgbClr val="000000"/>
              </a:solidFill>
            </a:rPr>
            <a:t>anche per i lavori sotto 150.000 Euro e forniture e servizi</a:t>
          </a:r>
          <a:endParaRPr lang="it-IT" dirty="0">
            <a:solidFill>
              <a:srgbClr val="000000"/>
            </a:solidFill>
          </a:endParaRPr>
        </a:p>
      </dgm:t>
    </dgm:pt>
    <dgm:pt modelId="{01485ECA-F3EF-1F49-9998-AB7E73E6794F}" type="parTrans" cxnId="{5366ADBF-2F0E-3B47-BF2C-FC07852591D7}">
      <dgm:prSet/>
      <dgm:spPr/>
      <dgm:t>
        <a:bodyPr/>
        <a:lstStyle/>
        <a:p>
          <a:endParaRPr lang="it-IT"/>
        </a:p>
      </dgm:t>
    </dgm:pt>
    <dgm:pt modelId="{D3D2D0A1-853C-F94D-9C35-C2BB5493B5E5}" type="sibTrans" cxnId="{5366ADBF-2F0E-3B47-BF2C-FC07852591D7}">
      <dgm:prSet/>
      <dgm:spPr/>
      <dgm:t>
        <a:bodyPr/>
        <a:lstStyle/>
        <a:p>
          <a:endParaRPr lang="it-IT"/>
        </a:p>
      </dgm:t>
    </dgm:pt>
    <dgm:pt modelId="{393D1102-498A-2146-9076-E12EF8DDF0AE}">
      <dgm:prSet phldrT="[Testo]"/>
      <dgm:spPr/>
      <dgm:t>
        <a:bodyPr/>
        <a:lstStyle/>
        <a:p>
          <a:r>
            <a:rPr lang="it-IT" dirty="0" smtClean="0">
              <a:solidFill>
                <a:srgbClr val="000000"/>
              </a:solidFill>
            </a:rPr>
            <a:t>anche per le imprese straniere</a:t>
          </a:r>
          <a:endParaRPr lang="it-IT" dirty="0">
            <a:solidFill>
              <a:srgbClr val="000000"/>
            </a:solidFill>
          </a:endParaRPr>
        </a:p>
      </dgm:t>
    </dgm:pt>
    <dgm:pt modelId="{A838FC22-170E-D647-B792-1501243938E2}" type="parTrans" cxnId="{E2CCAA5A-6694-C543-99D5-64ACCC82463B}">
      <dgm:prSet/>
      <dgm:spPr/>
      <dgm:t>
        <a:bodyPr/>
        <a:lstStyle/>
        <a:p>
          <a:endParaRPr lang="it-IT"/>
        </a:p>
      </dgm:t>
    </dgm:pt>
    <dgm:pt modelId="{24AEF39C-A3C1-D146-8B8A-6566E9DF529C}" type="sibTrans" cxnId="{E2CCAA5A-6694-C543-99D5-64ACCC82463B}">
      <dgm:prSet/>
      <dgm:spPr/>
      <dgm:t>
        <a:bodyPr/>
        <a:lstStyle/>
        <a:p>
          <a:endParaRPr lang="it-IT"/>
        </a:p>
      </dgm:t>
    </dgm:pt>
    <dgm:pt modelId="{16E026C6-BB6E-2348-9839-3174BD753386}">
      <dgm:prSet phldrT="[Testo]"/>
      <dgm:spPr/>
      <dgm:t>
        <a:bodyPr/>
        <a:lstStyle/>
        <a:p>
          <a:r>
            <a:rPr lang="it-IT" dirty="0" smtClean="0">
              <a:solidFill>
                <a:srgbClr val="000000"/>
              </a:solidFill>
            </a:rPr>
            <a:t>valutando  comportamenti tenuti nell’esecuzione degli appalti. </a:t>
          </a:r>
          <a:endParaRPr lang="it-IT" dirty="0">
            <a:solidFill>
              <a:srgbClr val="000000"/>
            </a:solidFill>
          </a:endParaRPr>
        </a:p>
      </dgm:t>
    </dgm:pt>
    <dgm:pt modelId="{B323DED3-034C-C747-A5A5-DC8EEBA263EF}" type="parTrans" cxnId="{73DEA655-928E-7941-92B9-0579C29531A9}">
      <dgm:prSet/>
      <dgm:spPr/>
      <dgm:t>
        <a:bodyPr/>
        <a:lstStyle/>
        <a:p>
          <a:endParaRPr lang="it-IT"/>
        </a:p>
      </dgm:t>
    </dgm:pt>
    <dgm:pt modelId="{E52EAD17-BF31-4246-B257-9A4ABB21E1C9}" type="sibTrans" cxnId="{73DEA655-928E-7941-92B9-0579C29531A9}">
      <dgm:prSet/>
      <dgm:spPr/>
      <dgm:t>
        <a:bodyPr/>
        <a:lstStyle/>
        <a:p>
          <a:endParaRPr lang="it-IT"/>
        </a:p>
      </dgm:t>
    </dgm:pt>
    <dgm:pt modelId="{817FF18D-9F81-0F42-A811-44552C664E63}" type="pres">
      <dgm:prSet presAssocID="{7FFCC85B-885B-3F4D-95A5-CAAF6BB3B111}" presName="diagram" presStyleCnt="0">
        <dgm:presLayoutVars>
          <dgm:chPref val="1"/>
          <dgm:dir/>
          <dgm:animOne val="branch"/>
          <dgm:animLvl val="lvl"/>
          <dgm:resizeHandles val="exact"/>
        </dgm:presLayoutVars>
      </dgm:prSet>
      <dgm:spPr/>
      <dgm:t>
        <a:bodyPr/>
        <a:lstStyle/>
        <a:p>
          <a:endParaRPr lang="it-IT"/>
        </a:p>
      </dgm:t>
    </dgm:pt>
    <dgm:pt modelId="{BED9CB1A-36A7-6743-9C1A-740544E7EC2C}" type="pres">
      <dgm:prSet presAssocID="{E1824305-08DA-E247-B413-79B88CE0CD73}" presName="root1" presStyleCnt="0"/>
      <dgm:spPr/>
    </dgm:pt>
    <dgm:pt modelId="{A25E7AD5-CF4A-0E4B-B44E-6AD6274AA624}" type="pres">
      <dgm:prSet presAssocID="{E1824305-08DA-E247-B413-79B88CE0CD73}" presName="LevelOneTextNode" presStyleLbl="node0" presStyleIdx="0" presStyleCnt="1" custLinFactNeighborX="-8" custLinFactNeighborY="1247">
        <dgm:presLayoutVars>
          <dgm:chPref val="3"/>
        </dgm:presLayoutVars>
      </dgm:prSet>
      <dgm:spPr/>
      <dgm:t>
        <a:bodyPr/>
        <a:lstStyle/>
        <a:p>
          <a:endParaRPr lang="it-IT"/>
        </a:p>
      </dgm:t>
    </dgm:pt>
    <dgm:pt modelId="{15C1E77A-38AE-F042-B9BB-878F19E197A1}" type="pres">
      <dgm:prSet presAssocID="{E1824305-08DA-E247-B413-79B88CE0CD73}" presName="level2hierChild" presStyleCnt="0"/>
      <dgm:spPr/>
    </dgm:pt>
    <dgm:pt modelId="{1958A3A7-CDF9-5D46-AB48-930B00E0C385}" type="pres">
      <dgm:prSet presAssocID="{01485ECA-F3EF-1F49-9998-AB7E73E6794F}" presName="conn2-1" presStyleLbl="parChTrans1D2" presStyleIdx="0" presStyleCnt="2"/>
      <dgm:spPr/>
      <dgm:t>
        <a:bodyPr/>
        <a:lstStyle/>
        <a:p>
          <a:endParaRPr lang="it-IT"/>
        </a:p>
      </dgm:t>
    </dgm:pt>
    <dgm:pt modelId="{13DCD2BE-3873-2044-82F6-DE07AB5AF900}" type="pres">
      <dgm:prSet presAssocID="{01485ECA-F3EF-1F49-9998-AB7E73E6794F}" presName="connTx" presStyleLbl="parChTrans1D2" presStyleIdx="0" presStyleCnt="2"/>
      <dgm:spPr/>
      <dgm:t>
        <a:bodyPr/>
        <a:lstStyle/>
        <a:p>
          <a:endParaRPr lang="it-IT"/>
        </a:p>
      </dgm:t>
    </dgm:pt>
    <dgm:pt modelId="{1A2B6973-14FD-7D47-AC2F-353E8D681B7B}" type="pres">
      <dgm:prSet presAssocID="{9FC84876-EA90-8F40-81EE-D619954F9426}" presName="root2" presStyleCnt="0"/>
      <dgm:spPr/>
    </dgm:pt>
    <dgm:pt modelId="{B65A4B94-E216-3440-94A9-4CE9A57D3AE9}" type="pres">
      <dgm:prSet presAssocID="{9FC84876-EA90-8F40-81EE-D619954F9426}" presName="LevelTwoTextNode" presStyleLbl="node2" presStyleIdx="0" presStyleCnt="2">
        <dgm:presLayoutVars>
          <dgm:chPref val="3"/>
        </dgm:presLayoutVars>
      </dgm:prSet>
      <dgm:spPr/>
      <dgm:t>
        <a:bodyPr/>
        <a:lstStyle/>
        <a:p>
          <a:endParaRPr lang="it-IT"/>
        </a:p>
      </dgm:t>
    </dgm:pt>
    <dgm:pt modelId="{D90BAEB7-4623-5143-BB85-1563617A455D}" type="pres">
      <dgm:prSet presAssocID="{9FC84876-EA90-8F40-81EE-D619954F9426}" presName="level3hierChild" presStyleCnt="0"/>
      <dgm:spPr/>
    </dgm:pt>
    <dgm:pt modelId="{905D9CAD-9B0F-AD42-9D35-F8F896E0EC21}" type="pres">
      <dgm:prSet presAssocID="{A838FC22-170E-D647-B792-1501243938E2}" presName="conn2-1" presStyleLbl="parChTrans1D2" presStyleIdx="1" presStyleCnt="2"/>
      <dgm:spPr/>
      <dgm:t>
        <a:bodyPr/>
        <a:lstStyle/>
        <a:p>
          <a:endParaRPr lang="it-IT"/>
        </a:p>
      </dgm:t>
    </dgm:pt>
    <dgm:pt modelId="{9B76D9A1-2E0D-2448-A887-3E5CB5C23894}" type="pres">
      <dgm:prSet presAssocID="{A838FC22-170E-D647-B792-1501243938E2}" presName="connTx" presStyleLbl="parChTrans1D2" presStyleIdx="1" presStyleCnt="2"/>
      <dgm:spPr/>
      <dgm:t>
        <a:bodyPr/>
        <a:lstStyle/>
        <a:p>
          <a:endParaRPr lang="it-IT"/>
        </a:p>
      </dgm:t>
    </dgm:pt>
    <dgm:pt modelId="{842D8FA9-933F-384C-B23E-63CA93E7EE19}" type="pres">
      <dgm:prSet presAssocID="{393D1102-498A-2146-9076-E12EF8DDF0AE}" presName="root2" presStyleCnt="0"/>
      <dgm:spPr/>
    </dgm:pt>
    <dgm:pt modelId="{76641CB1-7552-F242-98A7-5F35CA6FD07F}" type="pres">
      <dgm:prSet presAssocID="{393D1102-498A-2146-9076-E12EF8DDF0AE}" presName="LevelTwoTextNode" presStyleLbl="node2" presStyleIdx="1" presStyleCnt="2">
        <dgm:presLayoutVars>
          <dgm:chPref val="3"/>
        </dgm:presLayoutVars>
      </dgm:prSet>
      <dgm:spPr/>
      <dgm:t>
        <a:bodyPr/>
        <a:lstStyle/>
        <a:p>
          <a:endParaRPr lang="it-IT"/>
        </a:p>
      </dgm:t>
    </dgm:pt>
    <dgm:pt modelId="{EC1026FC-78BC-6D45-A102-D225F6FAF622}" type="pres">
      <dgm:prSet presAssocID="{393D1102-498A-2146-9076-E12EF8DDF0AE}" presName="level3hierChild" presStyleCnt="0"/>
      <dgm:spPr/>
    </dgm:pt>
    <dgm:pt modelId="{7706067D-919A-D74D-8661-07882CCF9A83}" type="pres">
      <dgm:prSet presAssocID="{B323DED3-034C-C747-A5A5-DC8EEBA263EF}" presName="conn2-1" presStyleLbl="parChTrans1D3" presStyleIdx="0" presStyleCnt="1"/>
      <dgm:spPr/>
      <dgm:t>
        <a:bodyPr/>
        <a:lstStyle/>
        <a:p>
          <a:endParaRPr lang="it-IT"/>
        </a:p>
      </dgm:t>
    </dgm:pt>
    <dgm:pt modelId="{2066F3F0-84D0-924D-84BC-BF286E804385}" type="pres">
      <dgm:prSet presAssocID="{B323DED3-034C-C747-A5A5-DC8EEBA263EF}" presName="connTx" presStyleLbl="parChTrans1D3" presStyleIdx="0" presStyleCnt="1"/>
      <dgm:spPr/>
      <dgm:t>
        <a:bodyPr/>
        <a:lstStyle/>
        <a:p>
          <a:endParaRPr lang="it-IT"/>
        </a:p>
      </dgm:t>
    </dgm:pt>
    <dgm:pt modelId="{6A58DFBA-A4E6-1F48-B02E-529F47F55EA6}" type="pres">
      <dgm:prSet presAssocID="{16E026C6-BB6E-2348-9839-3174BD753386}" presName="root2" presStyleCnt="0"/>
      <dgm:spPr/>
    </dgm:pt>
    <dgm:pt modelId="{FA22C8F7-1014-F246-8B68-97BC18A019F2}" type="pres">
      <dgm:prSet presAssocID="{16E026C6-BB6E-2348-9839-3174BD753386}" presName="LevelTwoTextNode" presStyleLbl="node3" presStyleIdx="0" presStyleCnt="1" custScaleY="127186">
        <dgm:presLayoutVars>
          <dgm:chPref val="3"/>
        </dgm:presLayoutVars>
      </dgm:prSet>
      <dgm:spPr/>
      <dgm:t>
        <a:bodyPr/>
        <a:lstStyle/>
        <a:p>
          <a:endParaRPr lang="it-IT"/>
        </a:p>
      </dgm:t>
    </dgm:pt>
    <dgm:pt modelId="{6A097629-A0F3-284F-93CA-9197DB8ED0F4}" type="pres">
      <dgm:prSet presAssocID="{16E026C6-BB6E-2348-9839-3174BD753386}" presName="level3hierChild" presStyleCnt="0"/>
      <dgm:spPr/>
    </dgm:pt>
  </dgm:ptLst>
  <dgm:cxnLst>
    <dgm:cxn modelId="{5366ADBF-2F0E-3B47-BF2C-FC07852591D7}" srcId="{E1824305-08DA-E247-B413-79B88CE0CD73}" destId="{9FC84876-EA90-8F40-81EE-D619954F9426}" srcOrd="0" destOrd="0" parTransId="{01485ECA-F3EF-1F49-9998-AB7E73E6794F}" sibTransId="{D3D2D0A1-853C-F94D-9C35-C2BB5493B5E5}"/>
    <dgm:cxn modelId="{97DB5F4A-6080-FD4E-B0AC-0E4F2276924A}" type="presOf" srcId="{7FFCC85B-885B-3F4D-95A5-CAAF6BB3B111}" destId="{817FF18D-9F81-0F42-A811-44552C664E63}" srcOrd="0" destOrd="0" presId="urn:microsoft.com/office/officeart/2005/8/layout/hierarchy2"/>
    <dgm:cxn modelId="{229CAAF5-EAE7-B84A-BE50-04448540E9A9}" type="presOf" srcId="{16E026C6-BB6E-2348-9839-3174BD753386}" destId="{FA22C8F7-1014-F246-8B68-97BC18A019F2}" srcOrd="0" destOrd="0" presId="urn:microsoft.com/office/officeart/2005/8/layout/hierarchy2"/>
    <dgm:cxn modelId="{A6CF18EA-0F69-B347-A3CB-25C20CC18AD7}" type="presOf" srcId="{01485ECA-F3EF-1F49-9998-AB7E73E6794F}" destId="{13DCD2BE-3873-2044-82F6-DE07AB5AF900}" srcOrd="1" destOrd="0" presId="urn:microsoft.com/office/officeart/2005/8/layout/hierarchy2"/>
    <dgm:cxn modelId="{BE6B2467-9363-924E-86E1-0A6EACC573E5}" type="presOf" srcId="{393D1102-498A-2146-9076-E12EF8DDF0AE}" destId="{76641CB1-7552-F242-98A7-5F35CA6FD07F}" srcOrd="0" destOrd="0" presId="urn:microsoft.com/office/officeart/2005/8/layout/hierarchy2"/>
    <dgm:cxn modelId="{E2CCAA5A-6694-C543-99D5-64ACCC82463B}" srcId="{E1824305-08DA-E247-B413-79B88CE0CD73}" destId="{393D1102-498A-2146-9076-E12EF8DDF0AE}" srcOrd="1" destOrd="0" parTransId="{A838FC22-170E-D647-B792-1501243938E2}" sibTransId="{24AEF39C-A3C1-D146-8B8A-6566E9DF529C}"/>
    <dgm:cxn modelId="{15897CA4-FFD9-F84E-91A2-7C2C4C71FA5E}" type="presOf" srcId="{A838FC22-170E-D647-B792-1501243938E2}" destId="{9B76D9A1-2E0D-2448-A887-3E5CB5C23894}" srcOrd="1" destOrd="0" presId="urn:microsoft.com/office/officeart/2005/8/layout/hierarchy2"/>
    <dgm:cxn modelId="{C91E8020-963D-E844-8B4B-3B624A0D3942}" type="presOf" srcId="{A838FC22-170E-D647-B792-1501243938E2}" destId="{905D9CAD-9B0F-AD42-9D35-F8F896E0EC21}" srcOrd="0" destOrd="0" presId="urn:microsoft.com/office/officeart/2005/8/layout/hierarchy2"/>
    <dgm:cxn modelId="{CA4D5301-55D2-D045-A8A5-C0CA69D8958D}" type="presOf" srcId="{B323DED3-034C-C747-A5A5-DC8EEBA263EF}" destId="{2066F3F0-84D0-924D-84BC-BF286E804385}" srcOrd="1" destOrd="0" presId="urn:microsoft.com/office/officeart/2005/8/layout/hierarchy2"/>
    <dgm:cxn modelId="{73DEA655-928E-7941-92B9-0579C29531A9}" srcId="{393D1102-498A-2146-9076-E12EF8DDF0AE}" destId="{16E026C6-BB6E-2348-9839-3174BD753386}" srcOrd="0" destOrd="0" parTransId="{B323DED3-034C-C747-A5A5-DC8EEBA263EF}" sibTransId="{E52EAD17-BF31-4246-B257-9A4ABB21E1C9}"/>
    <dgm:cxn modelId="{A4B23694-4DE1-704C-BB04-03FE16CD9F6D}" type="presOf" srcId="{E1824305-08DA-E247-B413-79B88CE0CD73}" destId="{A25E7AD5-CF4A-0E4B-B44E-6AD6274AA624}" srcOrd="0" destOrd="0" presId="urn:microsoft.com/office/officeart/2005/8/layout/hierarchy2"/>
    <dgm:cxn modelId="{F63EE30F-89FD-A74C-8BF7-15B30C223872}" srcId="{7FFCC85B-885B-3F4D-95A5-CAAF6BB3B111}" destId="{E1824305-08DA-E247-B413-79B88CE0CD73}" srcOrd="0" destOrd="0" parTransId="{AB6EE2AB-BBFC-E745-8897-1B0BE8272D95}" sibTransId="{7E913EFB-0966-FC40-BDCB-A8C227606CBB}"/>
    <dgm:cxn modelId="{0E7B2D3F-E0E1-C240-AE95-8058B24310B2}" type="presOf" srcId="{01485ECA-F3EF-1F49-9998-AB7E73E6794F}" destId="{1958A3A7-CDF9-5D46-AB48-930B00E0C385}" srcOrd="0" destOrd="0" presId="urn:microsoft.com/office/officeart/2005/8/layout/hierarchy2"/>
    <dgm:cxn modelId="{1DDE6FFB-18D8-C245-B2A8-C4A9B418427C}" type="presOf" srcId="{9FC84876-EA90-8F40-81EE-D619954F9426}" destId="{B65A4B94-E216-3440-94A9-4CE9A57D3AE9}" srcOrd="0" destOrd="0" presId="urn:microsoft.com/office/officeart/2005/8/layout/hierarchy2"/>
    <dgm:cxn modelId="{B55F5D50-3ACF-8B49-A518-DB8BD8F55DB5}" type="presOf" srcId="{B323DED3-034C-C747-A5A5-DC8EEBA263EF}" destId="{7706067D-919A-D74D-8661-07882CCF9A83}" srcOrd="0" destOrd="0" presId="urn:microsoft.com/office/officeart/2005/8/layout/hierarchy2"/>
    <dgm:cxn modelId="{4060C5F0-F649-2847-B2D3-EC8DB5FE852C}" type="presParOf" srcId="{817FF18D-9F81-0F42-A811-44552C664E63}" destId="{BED9CB1A-36A7-6743-9C1A-740544E7EC2C}" srcOrd="0" destOrd="0" presId="urn:microsoft.com/office/officeart/2005/8/layout/hierarchy2"/>
    <dgm:cxn modelId="{ECC1C361-8C90-0A40-A828-0A86414DB52F}" type="presParOf" srcId="{BED9CB1A-36A7-6743-9C1A-740544E7EC2C}" destId="{A25E7AD5-CF4A-0E4B-B44E-6AD6274AA624}" srcOrd="0" destOrd="0" presId="urn:microsoft.com/office/officeart/2005/8/layout/hierarchy2"/>
    <dgm:cxn modelId="{56DD7FDC-8F04-7B46-95C5-FEE61C19E8B0}" type="presParOf" srcId="{BED9CB1A-36A7-6743-9C1A-740544E7EC2C}" destId="{15C1E77A-38AE-F042-B9BB-878F19E197A1}" srcOrd="1" destOrd="0" presId="urn:microsoft.com/office/officeart/2005/8/layout/hierarchy2"/>
    <dgm:cxn modelId="{B7E120B9-864F-AC42-90F1-D16248CC2365}" type="presParOf" srcId="{15C1E77A-38AE-F042-B9BB-878F19E197A1}" destId="{1958A3A7-CDF9-5D46-AB48-930B00E0C385}" srcOrd="0" destOrd="0" presId="urn:microsoft.com/office/officeart/2005/8/layout/hierarchy2"/>
    <dgm:cxn modelId="{E55228C2-4872-0B40-82EB-2D9C8C8A58BF}" type="presParOf" srcId="{1958A3A7-CDF9-5D46-AB48-930B00E0C385}" destId="{13DCD2BE-3873-2044-82F6-DE07AB5AF900}" srcOrd="0" destOrd="0" presId="urn:microsoft.com/office/officeart/2005/8/layout/hierarchy2"/>
    <dgm:cxn modelId="{29A88ACF-CEE7-9340-BFEA-3B6ECF10BB7A}" type="presParOf" srcId="{15C1E77A-38AE-F042-B9BB-878F19E197A1}" destId="{1A2B6973-14FD-7D47-AC2F-353E8D681B7B}" srcOrd="1" destOrd="0" presId="urn:microsoft.com/office/officeart/2005/8/layout/hierarchy2"/>
    <dgm:cxn modelId="{5683AE69-C2E7-CD46-ABF4-52B1A75CA7C2}" type="presParOf" srcId="{1A2B6973-14FD-7D47-AC2F-353E8D681B7B}" destId="{B65A4B94-E216-3440-94A9-4CE9A57D3AE9}" srcOrd="0" destOrd="0" presId="urn:microsoft.com/office/officeart/2005/8/layout/hierarchy2"/>
    <dgm:cxn modelId="{B69680BF-56D0-5649-B7F9-71463E266034}" type="presParOf" srcId="{1A2B6973-14FD-7D47-AC2F-353E8D681B7B}" destId="{D90BAEB7-4623-5143-BB85-1563617A455D}" srcOrd="1" destOrd="0" presId="urn:microsoft.com/office/officeart/2005/8/layout/hierarchy2"/>
    <dgm:cxn modelId="{7F1AEC68-791E-9542-AAEC-A109D3331D5F}" type="presParOf" srcId="{15C1E77A-38AE-F042-B9BB-878F19E197A1}" destId="{905D9CAD-9B0F-AD42-9D35-F8F896E0EC21}" srcOrd="2" destOrd="0" presId="urn:microsoft.com/office/officeart/2005/8/layout/hierarchy2"/>
    <dgm:cxn modelId="{9866C1AF-AAAA-714C-9DC4-F0387C189F13}" type="presParOf" srcId="{905D9CAD-9B0F-AD42-9D35-F8F896E0EC21}" destId="{9B76D9A1-2E0D-2448-A887-3E5CB5C23894}" srcOrd="0" destOrd="0" presId="urn:microsoft.com/office/officeart/2005/8/layout/hierarchy2"/>
    <dgm:cxn modelId="{EC8E9C16-A533-6A48-8C18-59F747E88BF0}" type="presParOf" srcId="{15C1E77A-38AE-F042-B9BB-878F19E197A1}" destId="{842D8FA9-933F-384C-B23E-63CA93E7EE19}" srcOrd="3" destOrd="0" presId="urn:microsoft.com/office/officeart/2005/8/layout/hierarchy2"/>
    <dgm:cxn modelId="{544E16D1-6C0E-114F-8AA3-4AEA65DE92FD}" type="presParOf" srcId="{842D8FA9-933F-384C-B23E-63CA93E7EE19}" destId="{76641CB1-7552-F242-98A7-5F35CA6FD07F}" srcOrd="0" destOrd="0" presId="urn:microsoft.com/office/officeart/2005/8/layout/hierarchy2"/>
    <dgm:cxn modelId="{07FCBB22-61BD-8549-927F-235C119E1ADB}" type="presParOf" srcId="{842D8FA9-933F-384C-B23E-63CA93E7EE19}" destId="{EC1026FC-78BC-6D45-A102-D225F6FAF622}" srcOrd="1" destOrd="0" presId="urn:microsoft.com/office/officeart/2005/8/layout/hierarchy2"/>
    <dgm:cxn modelId="{82943D7F-6B24-9C42-8859-408FA829FE1F}" type="presParOf" srcId="{EC1026FC-78BC-6D45-A102-D225F6FAF622}" destId="{7706067D-919A-D74D-8661-07882CCF9A83}" srcOrd="0" destOrd="0" presId="urn:microsoft.com/office/officeart/2005/8/layout/hierarchy2"/>
    <dgm:cxn modelId="{EE2E0ADD-07AA-6843-BE02-B2DD6A470EAF}" type="presParOf" srcId="{7706067D-919A-D74D-8661-07882CCF9A83}" destId="{2066F3F0-84D0-924D-84BC-BF286E804385}" srcOrd="0" destOrd="0" presId="urn:microsoft.com/office/officeart/2005/8/layout/hierarchy2"/>
    <dgm:cxn modelId="{91D2105B-28C2-7141-BA10-7916B666D24B}" type="presParOf" srcId="{EC1026FC-78BC-6D45-A102-D225F6FAF622}" destId="{6A58DFBA-A4E6-1F48-B02E-529F47F55EA6}" srcOrd="1" destOrd="0" presId="urn:microsoft.com/office/officeart/2005/8/layout/hierarchy2"/>
    <dgm:cxn modelId="{887DA1E7-C72A-0E48-9534-CDB85ED858F0}" type="presParOf" srcId="{6A58DFBA-A4E6-1F48-B02E-529F47F55EA6}" destId="{FA22C8F7-1014-F246-8B68-97BC18A019F2}" srcOrd="0" destOrd="0" presId="urn:microsoft.com/office/officeart/2005/8/layout/hierarchy2"/>
    <dgm:cxn modelId="{D9F9094F-6042-154A-A324-24D0DB65D3BA}" type="presParOf" srcId="{6A58DFBA-A4E6-1F48-B02E-529F47F55EA6}" destId="{6A097629-A0F3-284F-93CA-9197DB8ED0F4}" srcOrd="1" destOrd="0" presId="urn:microsoft.com/office/officeart/2005/8/layout/hierarchy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1E280383-1ADC-7246-8CDF-D9E67401F7E8}" type="doc">
      <dgm:prSet loTypeId="urn:microsoft.com/office/officeart/2005/8/layout/hierarchy2" loCatId="relationship" qsTypeId="urn:microsoft.com/office/officeart/2005/8/quickstyle/simple4" qsCatId="simple" csTypeId="urn:microsoft.com/office/officeart/2005/8/colors/accent1_2#11" csCatId="accent1" phldr="1"/>
      <dgm:spPr/>
      <dgm:t>
        <a:bodyPr/>
        <a:lstStyle/>
        <a:p>
          <a:endParaRPr lang="it-IT"/>
        </a:p>
      </dgm:t>
    </dgm:pt>
    <dgm:pt modelId="{0FDC0A18-7CBD-3342-BB29-CA0B82E00ECB}">
      <dgm:prSet phldrT="[Testo]"/>
      <dgm:spPr/>
      <dgm:t>
        <a:bodyPr/>
        <a:lstStyle/>
        <a:p>
          <a:r>
            <a:rPr lang="it-IT" dirty="0" smtClean="0">
              <a:solidFill>
                <a:srgbClr val="000000"/>
              </a:solidFill>
            </a:rPr>
            <a:t>meccanismo tipo “patente a punti”, per cui da un punteggio massimo si sottraggono i punti  ai valutazione negativa </a:t>
          </a:r>
          <a:endParaRPr lang="it-IT" dirty="0"/>
        </a:p>
      </dgm:t>
    </dgm:pt>
    <dgm:pt modelId="{AEC12F7C-C15C-E946-9F70-EE6FFF9A56E6}" type="parTrans" cxnId="{59B047EA-EFFA-834C-A603-E35466797385}">
      <dgm:prSet/>
      <dgm:spPr/>
      <dgm:t>
        <a:bodyPr/>
        <a:lstStyle/>
        <a:p>
          <a:endParaRPr lang="it-IT"/>
        </a:p>
      </dgm:t>
    </dgm:pt>
    <dgm:pt modelId="{A25FE1CA-2696-6842-BED6-78AA8CB28802}" type="sibTrans" cxnId="{59B047EA-EFFA-834C-A603-E35466797385}">
      <dgm:prSet/>
      <dgm:spPr/>
      <dgm:t>
        <a:bodyPr/>
        <a:lstStyle/>
        <a:p>
          <a:endParaRPr lang="it-IT"/>
        </a:p>
      </dgm:t>
    </dgm:pt>
    <dgm:pt modelId="{94C78929-004B-6245-A396-CD1DCB265339}">
      <dgm:prSet phldrT="[Testo]"/>
      <dgm:spPr/>
      <dgm:t>
        <a:bodyPr/>
        <a:lstStyle/>
        <a:p>
          <a:r>
            <a:rPr lang="it-IT" dirty="0" smtClean="0">
              <a:solidFill>
                <a:srgbClr val="000000"/>
              </a:solidFill>
            </a:rPr>
            <a:t>somma ponderata dei vari elementi costitutivi (requisiti </a:t>
          </a:r>
          <a:r>
            <a:rPr lang="it-IT" dirty="0" err="1" smtClean="0">
              <a:solidFill>
                <a:srgbClr val="000000"/>
              </a:solidFill>
            </a:rPr>
            <a:t>reputazionali</a:t>
          </a:r>
          <a:r>
            <a:rPr lang="it-IT" dirty="0" smtClean="0">
              <a:solidFill>
                <a:srgbClr val="000000"/>
              </a:solidFill>
            </a:rPr>
            <a:t>) fino ad un punteggio </a:t>
          </a:r>
          <a:r>
            <a:rPr lang="it-IT" dirty="0" err="1" smtClean="0">
              <a:solidFill>
                <a:srgbClr val="000000"/>
              </a:solidFill>
            </a:rPr>
            <a:t>max</a:t>
          </a:r>
          <a:r>
            <a:rPr lang="it-IT" dirty="0" smtClean="0">
              <a:solidFill>
                <a:srgbClr val="000000"/>
              </a:solidFill>
            </a:rPr>
            <a:t> di 100;</a:t>
          </a:r>
          <a:endParaRPr lang="it-IT" dirty="0"/>
        </a:p>
      </dgm:t>
    </dgm:pt>
    <dgm:pt modelId="{920D2DFE-690E-0F48-927B-0AA9763E4F75}" type="parTrans" cxnId="{F0F40F76-79C6-B84A-90E8-083B7A6A8BB9}">
      <dgm:prSet/>
      <dgm:spPr/>
      <dgm:t>
        <a:bodyPr/>
        <a:lstStyle/>
        <a:p>
          <a:endParaRPr lang="it-IT"/>
        </a:p>
      </dgm:t>
    </dgm:pt>
    <dgm:pt modelId="{7C727704-2D76-D34B-A9D7-E8CE2E6302FB}" type="sibTrans" cxnId="{F0F40F76-79C6-B84A-90E8-083B7A6A8BB9}">
      <dgm:prSet/>
      <dgm:spPr/>
      <dgm:t>
        <a:bodyPr/>
        <a:lstStyle/>
        <a:p>
          <a:endParaRPr lang="it-IT"/>
        </a:p>
      </dgm:t>
    </dgm:pt>
    <dgm:pt modelId="{594CE36A-79A3-7B40-95CB-7321E2F7F603}">
      <dgm:prSet phldrT="[Testo]"/>
      <dgm:spPr/>
      <dgm:t>
        <a:bodyPr/>
        <a:lstStyle/>
        <a:p>
          <a:r>
            <a:rPr lang="it-IT" dirty="0" smtClean="0">
              <a:solidFill>
                <a:srgbClr val="000000"/>
              </a:solidFill>
            </a:rPr>
            <a:t>Preferibile per non discriminare:</a:t>
          </a:r>
        </a:p>
        <a:p>
          <a:r>
            <a:rPr lang="it-IT" dirty="0" smtClean="0">
              <a:solidFill>
                <a:srgbClr val="000000"/>
              </a:solidFill>
            </a:rPr>
            <a:t>- imprese straniere che potranno </a:t>
          </a:r>
          <a:r>
            <a:rPr lang="it-IT" dirty="0" err="1" smtClean="0">
              <a:solidFill>
                <a:srgbClr val="000000"/>
              </a:solidFill>
            </a:rPr>
            <a:t>autodichiarare</a:t>
          </a:r>
          <a:r>
            <a:rPr lang="it-IT" dirty="0" smtClean="0">
              <a:solidFill>
                <a:srgbClr val="000000"/>
              </a:solidFill>
            </a:rPr>
            <a:t> possesso requisiti </a:t>
          </a:r>
          <a:r>
            <a:rPr lang="it-IT" dirty="0" err="1" smtClean="0">
              <a:solidFill>
                <a:srgbClr val="000000"/>
              </a:solidFill>
            </a:rPr>
            <a:t>reputazionali</a:t>
          </a:r>
          <a:r>
            <a:rPr lang="it-IT" dirty="0" smtClean="0">
              <a:solidFill>
                <a:srgbClr val="000000"/>
              </a:solidFill>
            </a:rPr>
            <a:t>;</a:t>
          </a:r>
        </a:p>
        <a:p>
          <a:r>
            <a:rPr lang="it-IT" dirty="0" smtClean="0">
              <a:solidFill>
                <a:srgbClr val="000000"/>
              </a:solidFill>
            </a:rPr>
            <a:t>- Imprese italiane di recente costituzione di cui potrà essere valutato il livello di innovatività </a:t>
          </a:r>
          <a:r>
            <a:rPr lang="it-IT" dirty="0" smtClean="0"/>
            <a:t>. </a:t>
          </a:r>
          <a:endParaRPr lang="it-IT" dirty="0"/>
        </a:p>
      </dgm:t>
    </dgm:pt>
    <dgm:pt modelId="{74740368-67BD-2C42-A7BF-1A2C9B4447DE}" type="parTrans" cxnId="{84F9674D-47AC-324C-BE76-DB58A58E6E22}">
      <dgm:prSet/>
      <dgm:spPr/>
      <dgm:t>
        <a:bodyPr/>
        <a:lstStyle/>
        <a:p>
          <a:endParaRPr lang="it-IT"/>
        </a:p>
      </dgm:t>
    </dgm:pt>
    <dgm:pt modelId="{95A533FE-210A-AF4E-95C6-85710468892A}" type="sibTrans" cxnId="{84F9674D-47AC-324C-BE76-DB58A58E6E22}">
      <dgm:prSet/>
      <dgm:spPr/>
      <dgm:t>
        <a:bodyPr/>
        <a:lstStyle/>
        <a:p>
          <a:endParaRPr lang="it-IT"/>
        </a:p>
      </dgm:t>
    </dgm:pt>
    <dgm:pt modelId="{76DD2E8B-AAF6-C949-A571-C74055B54AC0}">
      <dgm:prSet phldrT="[Testo]"/>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it-IT" dirty="0" smtClean="0">
              <a:solidFill>
                <a:srgbClr val="000000"/>
              </a:solidFill>
            </a:rPr>
            <a:t>punteggio finale che sintetizza tutte le informazioni</a:t>
          </a:r>
          <a:r>
            <a:rPr lang="it-IT" dirty="0" smtClean="0"/>
            <a:t>. </a:t>
          </a:r>
        </a:p>
        <a:p>
          <a:pPr defTabSz="533400">
            <a:lnSpc>
              <a:spcPct val="90000"/>
            </a:lnSpc>
            <a:spcBef>
              <a:spcPct val="0"/>
            </a:spcBef>
            <a:spcAft>
              <a:spcPct val="35000"/>
            </a:spcAft>
          </a:pPr>
          <a:endParaRPr lang="it-IT" dirty="0"/>
        </a:p>
      </dgm:t>
    </dgm:pt>
    <dgm:pt modelId="{72784CD3-FD3F-4948-B0FF-6AAAFD57BAB9}" type="sibTrans" cxnId="{E4DF0068-0420-F043-ACBE-B5790B930AD1}">
      <dgm:prSet/>
      <dgm:spPr/>
      <dgm:t>
        <a:bodyPr/>
        <a:lstStyle/>
        <a:p>
          <a:endParaRPr lang="it-IT"/>
        </a:p>
      </dgm:t>
    </dgm:pt>
    <dgm:pt modelId="{C15BA6E4-138D-FF40-9F16-6C308F0A911E}" type="parTrans" cxnId="{E4DF0068-0420-F043-ACBE-B5790B930AD1}">
      <dgm:prSet/>
      <dgm:spPr/>
      <dgm:t>
        <a:bodyPr/>
        <a:lstStyle/>
        <a:p>
          <a:endParaRPr lang="it-IT"/>
        </a:p>
      </dgm:t>
    </dgm:pt>
    <dgm:pt modelId="{45DC6A84-4132-0D49-B451-A064A5DAA8F1}" type="pres">
      <dgm:prSet presAssocID="{1E280383-1ADC-7246-8CDF-D9E67401F7E8}" presName="diagram" presStyleCnt="0">
        <dgm:presLayoutVars>
          <dgm:chPref val="1"/>
          <dgm:dir/>
          <dgm:animOne val="branch"/>
          <dgm:animLvl val="lvl"/>
          <dgm:resizeHandles val="exact"/>
        </dgm:presLayoutVars>
      </dgm:prSet>
      <dgm:spPr/>
      <dgm:t>
        <a:bodyPr/>
        <a:lstStyle/>
        <a:p>
          <a:endParaRPr lang="it-IT"/>
        </a:p>
      </dgm:t>
    </dgm:pt>
    <dgm:pt modelId="{878C249D-0E12-2E4A-8474-F2A6CC170FA5}" type="pres">
      <dgm:prSet presAssocID="{76DD2E8B-AAF6-C949-A571-C74055B54AC0}" presName="root1" presStyleCnt="0"/>
      <dgm:spPr/>
    </dgm:pt>
    <dgm:pt modelId="{8EF4F367-8D89-9849-B251-DC4B60F06F40}" type="pres">
      <dgm:prSet presAssocID="{76DD2E8B-AAF6-C949-A571-C74055B54AC0}" presName="LevelOneTextNode" presStyleLbl="node0" presStyleIdx="0" presStyleCnt="1">
        <dgm:presLayoutVars>
          <dgm:chPref val="3"/>
        </dgm:presLayoutVars>
      </dgm:prSet>
      <dgm:spPr/>
      <dgm:t>
        <a:bodyPr/>
        <a:lstStyle/>
        <a:p>
          <a:endParaRPr lang="it-IT"/>
        </a:p>
      </dgm:t>
    </dgm:pt>
    <dgm:pt modelId="{6F3E8CCE-A36C-834A-AF85-B45E5518B39B}" type="pres">
      <dgm:prSet presAssocID="{76DD2E8B-AAF6-C949-A571-C74055B54AC0}" presName="level2hierChild" presStyleCnt="0"/>
      <dgm:spPr/>
    </dgm:pt>
    <dgm:pt modelId="{9B638A24-A073-664B-A74C-BB2080909FD2}" type="pres">
      <dgm:prSet presAssocID="{AEC12F7C-C15C-E946-9F70-EE6FFF9A56E6}" presName="conn2-1" presStyleLbl="parChTrans1D2" presStyleIdx="0" presStyleCnt="2"/>
      <dgm:spPr/>
      <dgm:t>
        <a:bodyPr/>
        <a:lstStyle/>
        <a:p>
          <a:endParaRPr lang="it-IT"/>
        </a:p>
      </dgm:t>
    </dgm:pt>
    <dgm:pt modelId="{F179793B-91DE-4D4D-94A5-2DD6CE24DFC9}" type="pres">
      <dgm:prSet presAssocID="{AEC12F7C-C15C-E946-9F70-EE6FFF9A56E6}" presName="connTx" presStyleLbl="parChTrans1D2" presStyleIdx="0" presStyleCnt="2"/>
      <dgm:spPr/>
      <dgm:t>
        <a:bodyPr/>
        <a:lstStyle/>
        <a:p>
          <a:endParaRPr lang="it-IT"/>
        </a:p>
      </dgm:t>
    </dgm:pt>
    <dgm:pt modelId="{5ABD6740-366B-FE43-ABEA-7CAE5763F5D0}" type="pres">
      <dgm:prSet presAssocID="{0FDC0A18-7CBD-3342-BB29-CA0B82E00ECB}" presName="root2" presStyleCnt="0"/>
      <dgm:spPr/>
    </dgm:pt>
    <dgm:pt modelId="{71A75B67-61E1-9A4A-B2B3-70A128DFE09D}" type="pres">
      <dgm:prSet presAssocID="{0FDC0A18-7CBD-3342-BB29-CA0B82E00ECB}" presName="LevelTwoTextNode" presStyleLbl="node2" presStyleIdx="0" presStyleCnt="2">
        <dgm:presLayoutVars>
          <dgm:chPref val="3"/>
        </dgm:presLayoutVars>
      </dgm:prSet>
      <dgm:spPr/>
      <dgm:t>
        <a:bodyPr/>
        <a:lstStyle/>
        <a:p>
          <a:endParaRPr lang="it-IT"/>
        </a:p>
      </dgm:t>
    </dgm:pt>
    <dgm:pt modelId="{8B55393B-935B-8941-8145-D375A0C6166E}" type="pres">
      <dgm:prSet presAssocID="{0FDC0A18-7CBD-3342-BB29-CA0B82E00ECB}" presName="level3hierChild" presStyleCnt="0"/>
      <dgm:spPr/>
    </dgm:pt>
    <dgm:pt modelId="{7341FD10-3CFE-D34F-9142-A4D5CBC614DA}" type="pres">
      <dgm:prSet presAssocID="{920D2DFE-690E-0F48-927B-0AA9763E4F75}" presName="conn2-1" presStyleLbl="parChTrans1D2" presStyleIdx="1" presStyleCnt="2"/>
      <dgm:spPr/>
      <dgm:t>
        <a:bodyPr/>
        <a:lstStyle/>
        <a:p>
          <a:endParaRPr lang="it-IT"/>
        </a:p>
      </dgm:t>
    </dgm:pt>
    <dgm:pt modelId="{FC320C9A-1001-154D-9E88-2284A944B794}" type="pres">
      <dgm:prSet presAssocID="{920D2DFE-690E-0F48-927B-0AA9763E4F75}" presName="connTx" presStyleLbl="parChTrans1D2" presStyleIdx="1" presStyleCnt="2"/>
      <dgm:spPr/>
      <dgm:t>
        <a:bodyPr/>
        <a:lstStyle/>
        <a:p>
          <a:endParaRPr lang="it-IT"/>
        </a:p>
      </dgm:t>
    </dgm:pt>
    <dgm:pt modelId="{E511846A-57A9-FA4E-94DC-BEB38D610CA9}" type="pres">
      <dgm:prSet presAssocID="{94C78929-004B-6245-A396-CD1DCB265339}" presName="root2" presStyleCnt="0"/>
      <dgm:spPr/>
    </dgm:pt>
    <dgm:pt modelId="{344E6E61-72B1-734E-B26A-9803E17EA2E9}" type="pres">
      <dgm:prSet presAssocID="{94C78929-004B-6245-A396-CD1DCB265339}" presName="LevelTwoTextNode" presStyleLbl="node2" presStyleIdx="1" presStyleCnt="2">
        <dgm:presLayoutVars>
          <dgm:chPref val="3"/>
        </dgm:presLayoutVars>
      </dgm:prSet>
      <dgm:spPr/>
      <dgm:t>
        <a:bodyPr/>
        <a:lstStyle/>
        <a:p>
          <a:endParaRPr lang="it-IT"/>
        </a:p>
      </dgm:t>
    </dgm:pt>
    <dgm:pt modelId="{1B611E90-5BE8-5046-B4FD-952C48F0D322}" type="pres">
      <dgm:prSet presAssocID="{94C78929-004B-6245-A396-CD1DCB265339}" presName="level3hierChild" presStyleCnt="0"/>
      <dgm:spPr/>
    </dgm:pt>
    <dgm:pt modelId="{B073BC1E-6965-954F-A2C6-6F3AC030FBAD}" type="pres">
      <dgm:prSet presAssocID="{74740368-67BD-2C42-A7BF-1A2C9B4447DE}" presName="conn2-1" presStyleLbl="parChTrans1D3" presStyleIdx="0" presStyleCnt="1"/>
      <dgm:spPr/>
      <dgm:t>
        <a:bodyPr/>
        <a:lstStyle/>
        <a:p>
          <a:endParaRPr lang="it-IT"/>
        </a:p>
      </dgm:t>
    </dgm:pt>
    <dgm:pt modelId="{047B756F-F7A7-F940-B3E5-C0011DA6940F}" type="pres">
      <dgm:prSet presAssocID="{74740368-67BD-2C42-A7BF-1A2C9B4447DE}" presName="connTx" presStyleLbl="parChTrans1D3" presStyleIdx="0" presStyleCnt="1"/>
      <dgm:spPr/>
      <dgm:t>
        <a:bodyPr/>
        <a:lstStyle/>
        <a:p>
          <a:endParaRPr lang="it-IT"/>
        </a:p>
      </dgm:t>
    </dgm:pt>
    <dgm:pt modelId="{AE3DA4E7-0DC0-E24D-BE1A-2E18A348DD4C}" type="pres">
      <dgm:prSet presAssocID="{594CE36A-79A3-7B40-95CB-7321E2F7F603}" presName="root2" presStyleCnt="0"/>
      <dgm:spPr/>
    </dgm:pt>
    <dgm:pt modelId="{0E7E0046-5B9D-DA4E-8C40-9CE04EAD317E}" type="pres">
      <dgm:prSet presAssocID="{594CE36A-79A3-7B40-95CB-7321E2F7F603}" presName="LevelTwoTextNode" presStyleLbl="node3" presStyleIdx="0" presStyleCnt="1" custScaleY="215780" custLinFactNeighborX="8" custLinFactNeighborY="-65061">
        <dgm:presLayoutVars>
          <dgm:chPref val="3"/>
        </dgm:presLayoutVars>
      </dgm:prSet>
      <dgm:spPr/>
      <dgm:t>
        <a:bodyPr/>
        <a:lstStyle/>
        <a:p>
          <a:endParaRPr lang="it-IT"/>
        </a:p>
      </dgm:t>
    </dgm:pt>
    <dgm:pt modelId="{01798857-4352-0045-9632-1B25A4B31C27}" type="pres">
      <dgm:prSet presAssocID="{594CE36A-79A3-7B40-95CB-7321E2F7F603}" presName="level3hierChild" presStyleCnt="0"/>
      <dgm:spPr/>
    </dgm:pt>
  </dgm:ptLst>
  <dgm:cxnLst>
    <dgm:cxn modelId="{59B047EA-EFFA-834C-A603-E35466797385}" srcId="{76DD2E8B-AAF6-C949-A571-C74055B54AC0}" destId="{0FDC0A18-7CBD-3342-BB29-CA0B82E00ECB}" srcOrd="0" destOrd="0" parTransId="{AEC12F7C-C15C-E946-9F70-EE6FFF9A56E6}" sibTransId="{A25FE1CA-2696-6842-BED6-78AA8CB28802}"/>
    <dgm:cxn modelId="{5BC86394-7B47-BD41-B172-D2639380F523}" type="presOf" srcId="{920D2DFE-690E-0F48-927B-0AA9763E4F75}" destId="{7341FD10-3CFE-D34F-9142-A4D5CBC614DA}" srcOrd="0" destOrd="0" presId="urn:microsoft.com/office/officeart/2005/8/layout/hierarchy2"/>
    <dgm:cxn modelId="{E66D48CD-367B-844D-8B60-19AF90A191E5}" type="presOf" srcId="{920D2DFE-690E-0F48-927B-0AA9763E4F75}" destId="{FC320C9A-1001-154D-9E88-2284A944B794}" srcOrd="1" destOrd="0" presId="urn:microsoft.com/office/officeart/2005/8/layout/hierarchy2"/>
    <dgm:cxn modelId="{F0F40F76-79C6-B84A-90E8-083B7A6A8BB9}" srcId="{76DD2E8B-AAF6-C949-A571-C74055B54AC0}" destId="{94C78929-004B-6245-A396-CD1DCB265339}" srcOrd="1" destOrd="0" parTransId="{920D2DFE-690E-0F48-927B-0AA9763E4F75}" sibTransId="{7C727704-2D76-D34B-A9D7-E8CE2E6302FB}"/>
    <dgm:cxn modelId="{60766633-5FFB-B24D-84CC-AF87C399BD46}" type="presOf" srcId="{74740368-67BD-2C42-A7BF-1A2C9B4447DE}" destId="{B073BC1E-6965-954F-A2C6-6F3AC030FBAD}" srcOrd="0" destOrd="0" presId="urn:microsoft.com/office/officeart/2005/8/layout/hierarchy2"/>
    <dgm:cxn modelId="{E4DF0068-0420-F043-ACBE-B5790B930AD1}" srcId="{1E280383-1ADC-7246-8CDF-D9E67401F7E8}" destId="{76DD2E8B-AAF6-C949-A571-C74055B54AC0}" srcOrd="0" destOrd="0" parTransId="{C15BA6E4-138D-FF40-9F16-6C308F0A911E}" sibTransId="{72784CD3-FD3F-4948-B0FF-6AAAFD57BAB9}"/>
    <dgm:cxn modelId="{9A61C383-C911-1446-9735-BEC8D74D6B41}" type="presOf" srcId="{76DD2E8B-AAF6-C949-A571-C74055B54AC0}" destId="{8EF4F367-8D89-9849-B251-DC4B60F06F40}" srcOrd="0" destOrd="0" presId="urn:microsoft.com/office/officeart/2005/8/layout/hierarchy2"/>
    <dgm:cxn modelId="{C63DD633-75A3-5442-9CBE-355D776306FD}" type="presOf" srcId="{1E280383-1ADC-7246-8CDF-D9E67401F7E8}" destId="{45DC6A84-4132-0D49-B451-A064A5DAA8F1}" srcOrd="0" destOrd="0" presId="urn:microsoft.com/office/officeart/2005/8/layout/hierarchy2"/>
    <dgm:cxn modelId="{79339730-DB19-0D41-A1A5-B91649B57F9E}" type="presOf" srcId="{AEC12F7C-C15C-E946-9F70-EE6FFF9A56E6}" destId="{F179793B-91DE-4D4D-94A5-2DD6CE24DFC9}" srcOrd="1" destOrd="0" presId="urn:microsoft.com/office/officeart/2005/8/layout/hierarchy2"/>
    <dgm:cxn modelId="{36CBD93D-9ADC-8F41-B61C-676C52209DEA}" type="presOf" srcId="{594CE36A-79A3-7B40-95CB-7321E2F7F603}" destId="{0E7E0046-5B9D-DA4E-8C40-9CE04EAD317E}" srcOrd="0" destOrd="0" presId="urn:microsoft.com/office/officeart/2005/8/layout/hierarchy2"/>
    <dgm:cxn modelId="{C2E4CCD3-4002-774B-84F3-A90CBEB55A12}" type="presOf" srcId="{0FDC0A18-7CBD-3342-BB29-CA0B82E00ECB}" destId="{71A75B67-61E1-9A4A-B2B3-70A128DFE09D}" srcOrd="0" destOrd="0" presId="urn:microsoft.com/office/officeart/2005/8/layout/hierarchy2"/>
    <dgm:cxn modelId="{84F9674D-47AC-324C-BE76-DB58A58E6E22}" srcId="{94C78929-004B-6245-A396-CD1DCB265339}" destId="{594CE36A-79A3-7B40-95CB-7321E2F7F603}" srcOrd="0" destOrd="0" parTransId="{74740368-67BD-2C42-A7BF-1A2C9B4447DE}" sibTransId="{95A533FE-210A-AF4E-95C6-85710468892A}"/>
    <dgm:cxn modelId="{14C531BD-7B23-B049-8AD8-3D9C3F880059}" type="presOf" srcId="{74740368-67BD-2C42-A7BF-1A2C9B4447DE}" destId="{047B756F-F7A7-F940-B3E5-C0011DA6940F}" srcOrd="1" destOrd="0" presId="urn:microsoft.com/office/officeart/2005/8/layout/hierarchy2"/>
    <dgm:cxn modelId="{2A94EC01-FB7E-8142-BC07-C30D2C624F2C}" type="presOf" srcId="{94C78929-004B-6245-A396-CD1DCB265339}" destId="{344E6E61-72B1-734E-B26A-9803E17EA2E9}" srcOrd="0" destOrd="0" presId="urn:microsoft.com/office/officeart/2005/8/layout/hierarchy2"/>
    <dgm:cxn modelId="{740A3ED4-B8A8-9D4D-B1D1-AB4BFA9F8AE3}" type="presOf" srcId="{AEC12F7C-C15C-E946-9F70-EE6FFF9A56E6}" destId="{9B638A24-A073-664B-A74C-BB2080909FD2}" srcOrd="0" destOrd="0" presId="urn:microsoft.com/office/officeart/2005/8/layout/hierarchy2"/>
    <dgm:cxn modelId="{E8FFB083-1BE5-4D46-93F4-83CEA1234D5D}" type="presParOf" srcId="{45DC6A84-4132-0D49-B451-A064A5DAA8F1}" destId="{878C249D-0E12-2E4A-8474-F2A6CC170FA5}" srcOrd="0" destOrd="0" presId="urn:microsoft.com/office/officeart/2005/8/layout/hierarchy2"/>
    <dgm:cxn modelId="{D7E6E1F4-E249-9846-94FE-E39E8340F61E}" type="presParOf" srcId="{878C249D-0E12-2E4A-8474-F2A6CC170FA5}" destId="{8EF4F367-8D89-9849-B251-DC4B60F06F40}" srcOrd="0" destOrd="0" presId="urn:microsoft.com/office/officeart/2005/8/layout/hierarchy2"/>
    <dgm:cxn modelId="{7EB9909A-3EE0-FB45-9009-7B788F4EA090}" type="presParOf" srcId="{878C249D-0E12-2E4A-8474-F2A6CC170FA5}" destId="{6F3E8CCE-A36C-834A-AF85-B45E5518B39B}" srcOrd="1" destOrd="0" presId="urn:microsoft.com/office/officeart/2005/8/layout/hierarchy2"/>
    <dgm:cxn modelId="{BD87FC39-662C-6C40-8C87-AD0790490103}" type="presParOf" srcId="{6F3E8CCE-A36C-834A-AF85-B45E5518B39B}" destId="{9B638A24-A073-664B-A74C-BB2080909FD2}" srcOrd="0" destOrd="0" presId="urn:microsoft.com/office/officeart/2005/8/layout/hierarchy2"/>
    <dgm:cxn modelId="{540403C8-00E8-134A-99CF-B284BF29AE80}" type="presParOf" srcId="{9B638A24-A073-664B-A74C-BB2080909FD2}" destId="{F179793B-91DE-4D4D-94A5-2DD6CE24DFC9}" srcOrd="0" destOrd="0" presId="urn:microsoft.com/office/officeart/2005/8/layout/hierarchy2"/>
    <dgm:cxn modelId="{9EACDD19-71FF-4A48-8899-D5221D05AF94}" type="presParOf" srcId="{6F3E8CCE-A36C-834A-AF85-B45E5518B39B}" destId="{5ABD6740-366B-FE43-ABEA-7CAE5763F5D0}" srcOrd="1" destOrd="0" presId="urn:microsoft.com/office/officeart/2005/8/layout/hierarchy2"/>
    <dgm:cxn modelId="{AD240CDA-0810-C244-83E7-F72DE26DB953}" type="presParOf" srcId="{5ABD6740-366B-FE43-ABEA-7CAE5763F5D0}" destId="{71A75B67-61E1-9A4A-B2B3-70A128DFE09D}" srcOrd="0" destOrd="0" presId="urn:microsoft.com/office/officeart/2005/8/layout/hierarchy2"/>
    <dgm:cxn modelId="{8C541E1C-21A3-B44D-9D86-8B0F5D882F5C}" type="presParOf" srcId="{5ABD6740-366B-FE43-ABEA-7CAE5763F5D0}" destId="{8B55393B-935B-8941-8145-D375A0C6166E}" srcOrd="1" destOrd="0" presId="urn:microsoft.com/office/officeart/2005/8/layout/hierarchy2"/>
    <dgm:cxn modelId="{3032523F-0063-8041-9C06-790918530CD2}" type="presParOf" srcId="{6F3E8CCE-A36C-834A-AF85-B45E5518B39B}" destId="{7341FD10-3CFE-D34F-9142-A4D5CBC614DA}" srcOrd="2" destOrd="0" presId="urn:microsoft.com/office/officeart/2005/8/layout/hierarchy2"/>
    <dgm:cxn modelId="{88E4F37B-28FC-A246-99D1-2D91A949CB84}" type="presParOf" srcId="{7341FD10-3CFE-D34F-9142-A4D5CBC614DA}" destId="{FC320C9A-1001-154D-9E88-2284A944B794}" srcOrd="0" destOrd="0" presId="urn:microsoft.com/office/officeart/2005/8/layout/hierarchy2"/>
    <dgm:cxn modelId="{24A4398B-0BF7-9742-8F2F-0525F7A21B59}" type="presParOf" srcId="{6F3E8CCE-A36C-834A-AF85-B45E5518B39B}" destId="{E511846A-57A9-FA4E-94DC-BEB38D610CA9}" srcOrd="3" destOrd="0" presId="urn:microsoft.com/office/officeart/2005/8/layout/hierarchy2"/>
    <dgm:cxn modelId="{FAF03064-3E5B-0B41-90F2-225EB85F557A}" type="presParOf" srcId="{E511846A-57A9-FA4E-94DC-BEB38D610CA9}" destId="{344E6E61-72B1-734E-B26A-9803E17EA2E9}" srcOrd="0" destOrd="0" presId="urn:microsoft.com/office/officeart/2005/8/layout/hierarchy2"/>
    <dgm:cxn modelId="{E192C291-9108-D24F-A3CB-BCE0B487AA5E}" type="presParOf" srcId="{E511846A-57A9-FA4E-94DC-BEB38D610CA9}" destId="{1B611E90-5BE8-5046-B4FD-952C48F0D322}" srcOrd="1" destOrd="0" presId="urn:microsoft.com/office/officeart/2005/8/layout/hierarchy2"/>
    <dgm:cxn modelId="{7515E5D9-6C56-8041-9695-640715E65140}" type="presParOf" srcId="{1B611E90-5BE8-5046-B4FD-952C48F0D322}" destId="{B073BC1E-6965-954F-A2C6-6F3AC030FBAD}" srcOrd="0" destOrd="0" presId="urn:microsoft.com/office/officeart/2005/8/layout/hierarchy2"/>
    <dgm:cxn modelId="{CF15FD1B-2B6D-5E4A-BAF5-EC79AA29BE35}" type="presParOf" srcId="{B073BC1E-6965-954F-A2C6-6F3AC030FBAD}" destId="{047B756F-F7A7-F940-B3E5-C0011DA6940F}" srcOrd="0" destOrd="0" presId="urn:microsoft.com/office/officeart/2005/8/layout/hierarchy2"/>
    <dgm:cxn modelId="{B9743A35-49C4-F74D-B8D4-3C9D942D7466}" type="presParOf" srcId="{1B611E90-5BE8-5046-B4FD-952C48F0D322}" destId="{AE3DA4E7-0DC0-E24D-BE1A-2E18A348DD4C}" srcOrd="1" destOrd="0" presId="urn:microsoft.com/office/officeart/2005/8/layout/hierarchy2"/>
    <dgm:cxn modelId="{82D9073A-8BE2-7648-AF4B-7D3BB4E86F33}" type="presParOf" srcId="{AE3DA4E7-0DC0-E24D-BE1A-2E18A348DD4C}" destId="{0E7E0046-5B9D-DA4E-8C40-9CE04EAD317E}" srcOrd="0" destOrd="0" presId="urn:microsoft.com/office/officeart/2005/8/layout/hierarchy2"/>
    <dgm:cxn modelId="{388CE7E3-AABA-814C-8CFC-10F033415240}" type="presParOf" srcId="{AE3DA4E7-0DC0-E24D-BE1A-2E18A348DD4C}" destId="{01798857-4352-0045-9632-1B25A4B31C27}" srcOrd="1" destOrd="0" presId="urn:microsoft.com/office/officeart/2005/8/layout/hierarchy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CF3453EC-9C76-4AE8-8D46-5B2A86390CA9}" type="doc">
      <dgm:prSet loTypeId="urn:microsoft.com/office/officeart/2009/layout/CircleArrowProcess" loCatId="cycle" qsTypeId="urn:microsoft.com/office/officeart/2005/8/quickstyle/simple1#4" qsCatId="simple" csTypeId="urn:microsoft.com/office/officeart/2005/8/colors/accent1_2#19" csCatId="accent1" phldr="1"/>
      <dgm:spPr/>
      <dgm:t>
        <a:bodyPr/>
        <a:lstStyle/>
        <a:p>
          <a:endParaRPr lang="it-IT"/>
        </a:p>
      </dgm:t>
    </dgm:pt>
    <dgm:pt modelId="{E4B637AB-85E4-4322-A75B-86EC7DAFB054}">
      <dgm:prSet phldrT="[Testo]" custT="1"/>
      <dgm:spPr/>
      <dgm:t>
        <a:bodyPr/>
        <a:lstStyle/>
        <a:p>
          <a:r>
            <a:rPr lang="it-IT" sz="1100" b="1" dirty="0" smtClean="0"/>
            <a:t>Problema 1</a:t>
          </a:r>
          <a:r>
            <a:rPr lang="it-IT" sz="1100" dirty="0" smtClean="0"/>
            <a:t>:</a:t>
          </a:r>
        </a:p>
        <a:p>
          <a:r>
            <a:rPr lang="it-IT" sz="1100" dirty="0" smtClean="0"/>
            <a:t>dati in possesso raccolti per finalità diverse </a:t>
          </a:r>
          <a:endParaRPr lang="it-IT" sz="1100" dirty="0"/>
        </a:p>
      </dgm:t>
    </dgm:pt>
    <dgm:pt modelId="{34F34142-C042-4BE9-81CE-AC22CF287BBA}" type="parTrans" cxnId="{F395474E-0F73-47B6-B709-904499266B4C}">
      <dgm:prSet/>
      <dgm:spPr/>
      <dgm:t>
        <a:bodyPr/>
        <a:lstStyle/>
        <a:p>
          <a:endParaRPr lang="it-IT"/>
        </a:p>
      </dgm:t>
    </dgm:pt>
    <dgm:pt modelId="{D9D24520-F53B-4F94-ABE6-8AA207C4F11A}" type="sibTrans" cxnId="{F395474E-0F73-47B6-B709-904499266B4C}">
      <dgm:prSet/>
      <dgm:spPr/>
      <dgm:t>
        <a:bodyPr/>
        <a:lstStyle/>
        <a:p>
          <a:endParaRPr lang="it-IT"/>
        </a:p>
      </dgm:t>
    </dgm:pt>
    <dgm:pt modelId="{85BD1CE5-8342-44E1-B2D1-849498A639F4}">
      <dgm:prSet phldrT="[Testo]" custT="1"/>
      <dgm:spPr/>
      <dgm:t>
        <a:bodyPr/>
        <a:lstStyle/>
        <a:p>
          <a:endParaRPr lang="it-IT" sz="1000" dirty="0" smtClean="0"/>
        </a:p>
        <a:p>
          <a:r>
            <a:rPr lang="it-IT" sz="1000" b="1" dirty="0" smtClean="0"/>
            <a:t>Problema 2</a:t>
          </a:r>
          <a:r>
            <a:rPr lang="it-IT" sz="1000" dirty="0" smtClean="0"/>
            <a:t>: non sono ancora verificabili alcuni criteri, come andamento triennale regolarità contributiva  </a:t>
          </a:r>
        </a:p>
        <a:p>
          <a:endParaRPr lang="it-IT" sz="800" dirty="0"/>
        </a:p>
      </dgm:t>
    </dgm:pt>
    <dgm:pt modelId="{A79C9C02-78D4-4287-ACD1-DE7F2A7540D0}" type="parTrans" cxnId="{295DA86D-ED0C-4CE9-B2EE-0671A9A555C8}">
      <dgm:prSet/>
      <dgm:spPr/>
      <dgm:t>
        <a:bodyPr/>
        <a:lstStyle/>
        <a:p>
          <a:endParaRPr lang="it-IT"/>
        </a:p>
      </dgm:t>
    </dgm:pt>
    <dgm:pt modelId="{E0855C30-D70B-43B5-8557-83CAFE99D718}" type="sibTrans" cxnId="{295DA86D-ED0C-4CE9-B2EE-0671A9A555C8}">
      <dgm:prSet/>
      <dgm:spPr/>
      <dgm:t>
        <a:bodyPr/>
        <a:lstStyle/>
        <a:p>
          <a:endParaRPr lang="it-IT"/>
        </a:p>
      </dgm:t>
    </dgm:pt>
    <dgm:pt modelId="{54BD96A0-A05C-42BB-BD16-14C8C3EBF6CF}">
      <dgm:prSet phldrT="[Testo]" custT="1"/>
      <dgm:spPr/>
      <dgm:t>
        <a:bodyPr/>
        <a:lstStyle/>
        <a:p>
          <a:r>
            <a:rPr lang="it-IT" sz="1100" b="1" dirty="0" smtClean="0"/>
            <a:t>Soluzione: </a:t>
          </a:r>
          <a:r>
            <a:rPr lang="it-IT" sz="1100" dirty="0" smtClean="0"/>
            <a:t>sperimentazione per lavori &gt; 150.000 </a:t>
          </a:r>
          <a:endParaRPr lang="it-IT" sz="1100" dirty="0"/>
        </a:p>
      </dgm:t>
    </dgm:pt>
    <dgm:pt modelId="{FC2B704E-1EB9-408E-A519-666AF186C2DC}" type="parTrans" cxnId="{88488FF8-486A-4675-AAD4-09AC32C4510A}">
      <dgm:prSet/>
      <dgm:spPr/>
      <dgm:t>
        <a:bodyPr/>
        <a:lstStyle/>
        <a:p>
          <a:endParaRPr lang="it-IT"/>
        </a:p>
      </dgm:t>
    </dgm:pt>
    <dgm:pt modelId="{FA1DE446-9227-4401-B669-F1E787285FCB}" type="sibTrans" cxnId="{88488FF8-486A-4675-AAD4-09AC32C4510A}">
      <dgm:prSet/>
      <dgm:spPr/>
      <dgm:t>
        <a:bodyPr/>
        <a:lstStyle/>
        <a:p>
          <a:endParaRPr lang="it-IT"/>
        </a:p>
      </dgm:t>
    </dgm:pt>
    <dgm:pt modelId="{7E9A1853-B70D-456D-8CE9-9DA90069C33A}" type="pres">
      <dgm:prSet presAssocID="{CF3453EC-9C76-4AE8-8D46-5B2A86390CA9}" presName="Name0" presStyleCnt="0">
        <dgm:presLayoutVars>
          <dgm:chMax val="7"/>
          <dgm:chPref val="7"/>
          <dgm:dir/>
          <dgm:animLvl val="lvl"/>
        </dgm:presLayoutVars>
      </dgm:prSet>
      <dgm:spPr/>
      <dgm:t>
        <a:bodyPr/>
        <a:lstStyle/>
        <a:p>
          <a:endParaRPr lang="it-IT"/>
        </a:p>
      </dgm:t>
    </dgm:pt>
    <dgm:pt modelId="{7773F783-80D6-4115-8F75-FD191917989F}" type="pres">
      <dgm:prSet presAssocID="{E4B637AB-85E4-4322-A75B-86EC7DAFB054}" presName="Accent1" presStyleCnt="0"/>
      <dgm:spPr/>
    </dgm:pt>
    <dgm:pt modelId="{38A1A71C-7336-4122-A4C3-B92A13C9B9CA}" type="pres">
      <dgm:prSet presAssocID="{E4B637AB-85E4-4322-A75B-86EC7DAFB054}" presName="Accent" presStyleLbl="node1" presStyleIdx="0" presStyleCnt="3" custLinFactNeighborX="4107" custLinFactNeighborY="-7213"/>
      <dgm:spPr/>
    </dgm:pt>
    <dgm:pt modelId="{4C3FC554-8FF0-44B7-B8FA-7643CD8679EC}" type="pres">
      <dgm:prSet presAssocID="{E4B637AB-85E4-4322-A75B-86EC7DAFB054}" presName="Parent1" presStyleLbl="revTx" presStyleIdx="0" presStyleCnt="3" custScaleY="191587">
        <dgm:presLayoutVars>
          <dgm:chMax val="1"/>
          <dgm:chPref val="1"/>
          <dgm:bulletEnabled val="1"/>
        </dgm:presLayoutVars>
      </dgm:prSet>
      <dgm:spPr/>
      <dgm:t>
        <a:bodyPr/>
        <a:lstStyle/>
        <a:p>
          <a:endParaRPr lang="it-IT"/>
        </a:p>
      </dgm:t>
    </dgm:pt>
    <dgm:pt modelId="{53FEE259-000D-42CD-977C-66792FACCBDB}" type="pres">
      <dgm:prSet presAssocID="{85BD1CE5-8342-44E1-B2D1-849498A639F4}" presName="Accent2" presStyleCnt="0"/>
      <dgm:spPr/>
    </dgm:pt>
    <dgm:pt modelId="{73CF18A0-B8F9-4E13-988D-5EC6ECE6B3C8}" type="pres">
      <dgm:prSet presAssocID="{85BD1CE5-8342-44E1-B2D1-849498A639F4}" presName="Accent" presStyleLbl="node1" presStyleIdx="1" presStyleCnt="3" custScaleX="106726" custScaleY="100827" custLinFactNeighborX="-36259" custLinFactNeighborY="-11631"/>
      <dgm:spPr/>
    </dgm:pt>
    <dgm:pt modelId="{28467653-FEEC-495B-8352-CDE8E09A76C8}" type="pres">
      <dgm:prSet presAssocID="{85BD1CE5-8342-44E1-B2D1-849498A639F4}" presName="Parent2" presStyleLbl="revTx" presStyleIdx="1" presStyleCnt="3" custScaleY="296638">
        <dgm:presLayoutVars>
          <dgm:chMax val="1"/>
          <dgm:chPref val="1"/>
          <dgm:bulletEnabled val="1"/>
        </dgm:presLayoutVars>
      </dgm:prSet>
      <dgm:spPr/>
      <dgm:t>
        <a:bodyPr/>
        <a:lstStyle/>
        <a:p>
          <a:endParaRPr lang="it-IT"/>
        </a:p>
      </dgm:t>
    </dgm:pt>
    <dgm:pt modelId="{AA435768-1246-4257-93CF-233249AB47F1}" type="pres">
      <dgm:prSet presAssocID="{54BD96A0-A05C-42BB-BD16-14C8C3EBF6CF}" presName="Accent3" presStyleCnt="0"/>
      <dgm:spPr/>
    </dgm:pt>
    <dgm:pt modelId="{20F22BE4-3521-4222-B1D5-4BB412BE2647}" type="pres">
      <dgm:prSet presAssocID="{54BD96A0-A05C-42BB-BD16-14C8C3EBF6CF}" presName="Accent" presStyleLbl="node1" presStyleIdx="2" presStyleCnt="3" custLinFactNeighborX="48391" custLinFactNeighborY="15008"/>
      <dgm:spPr/>
    </dgm:pt>
    <dgm:pt modelId="{94AC5A42-702E-4384-89B9-A5EA074952A8}" type="pres">
      <dgm:prSet presAssocID="{54BD96A0-A05C-42BB-BD16-14C8C3EBF6CF}" presName="Parent3" presStyleLbl="revTx" presStyleIdx="2" presStyleCnt="3" custScaleX="134146" custScaleY="170392">
        <dgm:presLayoutVars>
          <dgm:chMax val="1"/>
          <dgm:chPref val="1"/>
          <dgm:bulletEnabled val="1"/>
        </dgm:presLayoutVars>
      </dgm:prSet>
      <dgm:spPr/>
      <dgm:t>
        <a:bodyPr/>
        <a:lstStyle/>
        <a:p>
          <a:endParaRPr lang="it-IT"/>
        </a:p>
      </dgm:t>
    </dgm:pt>
  </dgm:ptLst>
  <dgm:cxnLst>
    <dgm:cxn modelId="{295DA86D-ED0C-4CE9-B2EE-0671A9A555C8}" srcId="{CF3453EC-9C76-4AE8-8D46-5B2A86390CA9}" destId="{85BD1CE5-8342-44E1-B2D1-849498A639F4}" srcOrd="1" destOrd="0" parTransId="{A79C9C02-78D4-4287-ACD1-DE7F2A7540D0}" sibTransId="{E0855C30-D70B-43B5-8557-83CAFE99D718}"/>
    <dgm:cxn modelId="{F395474E-0F73-47B6-B709-904499266B4C}" srcId="{CF3453EC-9C76-4AE8-8D46-5B2A86390CA9}" destId="{E4B637AB-85E4-4322-A75B-86EC7DAFB054}" srcOrd="0" destOrd="0" parTransId="{34F34142-C042-4BE9-81CE-AC22CF287BBA}" sibTransId="{D9D24520-F53B-4F94-ABE6-8AA207C4F11A}"/>
    <dgm:cxn modelId="{88488FF8-486A-4675-AAD4-09AC32C4510A}" srcId="{CF3453EC-9C76-4AE8-8D46-5B2A86390CA9}" destId="{54BD96A0-A05C-42BB-BD16-14C8C3EBF6CF}" srcOrd="2" destOrd="0" parTransId="{FC2B704E-1EB9-408E-A519-666AF186C2DC}" sibTransId="{FA1DE446-9227-4401-B669-F1E787285FCB}"/>
    <dgm:cxn modelId="{851C2B10-0CB1-47F2-BDEC-B5F754D89C6D}" type="presOf" srcId="{54BD96A0-A05C-42BB-BD16-14C8C3EBF6CF}" destId="{94AC5A42-702E-4384-89B9-A5EA074952A8}" srcOrd="0" destOrd="0" presId="urn:microsoft.com/office/officeart/2009/layout/CircleArrowProcess"/>
    <dgm:cxn modelId="{E5D9EC07-35E6-4B72-8273-7A62C721AA01}" type="presOf" srcId="{CF3453EC-9C76-4AE8-8D46-5B2A86390CA9}" destId="{7E9A1853-B70D-456D-8CE9-9DA90069C33A}" srcOrd="0" destOrd="0" presId="urn:microsoft.com/office/officeart/2009/layout/CircleArrowProcess"/>
    <dgm:cxn modelId="{272F6D66-D0B4-4A5D-B8D9-D773FF53AC45}" type="presOf" srcId="{E4B637AB-85E4-4322-A75B-86EC7DAFB054}" destId="{4C3FC554-8FF0-44B7-B8FA-7643CD8679EC}" srcOrd="0" destOrd="0" presId="urn:microsoft.com/office/officeart/2009/layout/CircleArrowProcess"/>
    <dgm:cxn modelId="{BB32D741-5CE4-413F-80BB-8BEE05B7C5F5}" type="presOf" srcId="{85BD1CE5-8342-44E1-B2D1-849498A639F4}" destId="{28467653-FEEC-495B-8352-CDE8E09A76C8}" srcOrd="0" destOrd="0" presId="urn:microsoft.com/office/officeart/2009/layout/CircleArrowProcess"/>
    <dgm:cxn modelId="{F7AC47BA-5694-41A2-A5F8-AAC9AF824146}" type="presParOf" srcId="{7E9A1853-B70D-456D-8CE9-9DA90069C33A}" destId="{7773F783-80D6-4115-8F75-FD191917989F}" srcOrd="0" destOrd="0" presId="urn:microsoft.com/office/officeart/2009/layout/CircleArrowProcess"/>
    <dgm:cxn modelId="{6D3BFBBA-88E5-46E3-8173-E4261146786F}" type="presParOf" srcId="{7773F783-80D6-4115-8F75-FD191917989F}" destId="{38A1A71C-7336-4122-A4C3-B92A13C9B9CA}" srcOrd="0" destOrd="0" presId="urn:microsoft.com/office/officeart/2009/layout/CircleArrowProcess"/>
    <dgm:cxn modelId="{E46671EE-6E50-45CC-969F-6103D4F7751E}" type="presParOf" srcId="{7E9A1853-B70D-456D-8CE9-9DA90069C33A}" destId="{4C3FC554-8FF0-44B7-B8FA-7643CD8679EC}" srcOrd="1" destOrd="0" presId="urn:microsoft.com/office/officeart/2009/layout/CircleArrowProcess"/>
    <dgm:cxn modelId="{C23821D6-12C3-4137-99FE-2D39578DE138}" type="presParOf" srcId="{7E9A1853-B70D-456D-8CE9-9DA90069C33A}" destId="{53FEE259-000D-42CD-977C-66792FACCBDB}" srcOrd="2" destOrd="0" presId="urn:microsoft.com/office/officeart/2009/layout/CircleArrowProcess"/>
    <dgm:cxn modelId="{919D499E-D483-48C1-99D5-438CAF3AB51C}" type="presParOf" srcId="{53FEE259-000D-42CD-977C-66792FACCBDB}" destId="{73CF18A0-B8F9-4E13-988D-5EC6ECE6B3C8}" srcOrd="0" destOrd="0" presId="urn:microsoft.com/office/officeart/2009/layout/CircleArrowProcess"/>
    <dgm:cxn modelId="{7ECB61D3-0BFB-4BDC-9AF9-EF0090815471}" type="presParOf" srcId="{7E9A1853-B70D-456D-8CE9-9DA90069C33A}" destId="{28467653-FEEC-495B-8352-CDE8E09A76C8}" srcOrd="3" destOrd="0" presId="urn:microsoft.com/office/officeart/2009/layout/CircleArrowProcess"/>
    <dgm:cxn modelId="{AD8C08F2-4A71-4C3F-B1CD-E0B6334B122B}" type="presParOf" srcId="{7E9A1853-B70D-456D-8CE9-9DA90069C33A}" destId="{AA435768-1246-4257-93CF-233249AB47F1}" srcOrd="4" destOrd="0" presId="urn:microsoft.com/office/officeart/2009/layout/CircleArrowProcess"/>
    <dgm:cxn modelId="{7ABFB60F-8B6D-4A74-86F0-633FBF1482B1}" type="presParOf" srcId="{AA435768-1246-4257-93CF-233249AB47F1}" destId="{20F22BE4-3521-4222-B1D5-4BB412BE2647}" srcOrd="0" destOrd="0" presId="urn:microsoft.com/office/officeart/2009/layout/CircleArrowProcess"/>
    <dgm:cxn modelId="{7DE95294-ECB0-4C7D-A411-7DD76901AB97}" type="presParOf" srcId="{7E9A1853-B70D-456D-8CE9-9DA90069C33A}" destId="{94AC5A42-702E-4384-89B9-A5EA074952A8}" srcOrd="5" destOrd="0" presId="urn:microsoft.com/office/officeart/2009/layout/CircleArrowProcess"/>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557D95DE-99B3-D94C-85C4-E8ADBCF60125}" type="doc">
      <dgm:prSet loTypeId="urn:microsoft.com/office/officeart/2005/8/layout/default#2" loCatId="" qsTypeId="urn:microsoft.com/office/officeart/2005/8/quickstyle/simple4" qsCatId="simple" csTypeId="urn:microsoft.com/office/officeart/2005/8/colors/accent1_2#20" csCatId="accent1" phldr="1"/>
      <dgm:spPr/>
      <dgm:t>
        <a:bodyPr/>
        <a:lstStyle/>
        <a:p>
          <a:endParaRPr lang="it-IT"/>
        </a:p>
      </dgm:t>
    </dgm:pt>
    <dgm:pt modelId="{9D004292-B073-6A4A-936C-7C02129FCF90}">
      <dgm:prSet phldrT="[Testo]"/>
      <dgm:spPr>
        <a:solidFill>
          <a:srgbClr val="FF0000"/>
        </a:solidFill>
      </dgm:spPr>
      <dgm:t>
        <a:bodyPr/>
        <a:lstStyle/>
        <a:p>
          <a:r>
            <a:rPr lang="it-IT" dirty="0" smtClean="0">
              <a:solidFill>
                <a:srgbClr val="000000"/>
              </a:solidFill>
            </a:rPr>
            <a:t>84 c. 11 Nuovo Codice</a:t>
          </a:r>
        </a:p>
        <a:p>
          <a:r>
            <a:rPr lang="it-IT" dirty="0" smtClean="0">
              <a:solidFill>
                <a:srgbClr val="000000"/>
              </a:solidFill>
            </a:rPr>
            <a:t>La qualificazione della SOA ha durata di cinque anni, con verifica entro il terzo anno del mantenimento dei requisiti di ordine generale nonché dei requisiti di capacità strutturale indicati nelle linee guida</a:t>
          </a:r>
          <a:endParaRPr lang="it-IT" dirty="0">
            <a:solidFill>
              <a:srgbClr val="000000"/>
            </a:solidFill>
          </a:endParaRPr>
        </a:p>
      </dgm:t>
    </dgm:pt>
    <dgm:pt modelId="{AE149561-8868-504F-B564-F24F879F13EC}" type="parTrans" cxnId="{9980BB18-E2FF-904C-BE7D-FBF49D9798D1}">
      <dgm:prSet/>
      <dgm:spPr/>
      <dgm:t>
        <a:bodyPr/>
        <a:lstStyle/>
        <a:p>
          <a:endParaRPr lang="it-IT"/>
        </a:p>
      </dgm:t>
    </dgm:pt>
    <dgm:pt modelId="{19C127BA-8798-224C-BD35-1C41765DCE98}" type="sibTrans" cxnId="{9980BB18-E2FF-904C-BE7D-FBF49D9798D1}">
      <dgm:prSet/>
      <dgm:spPr/>
      <dgm:t>
        <a:bodyPr/>
        <a:lstStyle/>
        <a:p>
          <a:endParaRPr lang="it-IT"/>
        </a:p>
      </dgm:t>
    </dgm:pt>
    <dgm:pt modelId="{14E92A40-D5F6-F341-899B-7236A2192B57}" type="pres">
      <dgm:prSet presAssocID="{557D95DE-99B3-D94C-85C4-E8ADBCF60125}" presName="diagram" presStyleCnt="0">
        <dgm:presLayoutVars>
          <dgm:dir/>
          <dgm:resizeHandles val="exact"/>
        </dgm:presLayoutVars>
      </dgm:prSet>
      <dgm:spPr/>
      <dgm:t>
        <a:bodyPr/>
        <a:lstStyle/>
        <a:p>
          <a:endParaRPr lang="it-IT"/>
        </a:p>
      </dgm:t>
    </dgm:pt>
    <dgm:pt modelId="{59B1F3B2-5DF7-6746-8752-3B16A42795F7}" type="pres">
      <dgm:prSet presAssocID="{9D004292-B073-6A4A-936C-7C02129FCF90}" presName="node" presStyleLbl="node1" presStyleIdx="0" presStyleCnt="1" custScaleX="71067" custLinFactNeighborX="-34893" custLinFactNeighborY="-45">
        <dgm:presLayoutVars>
          <dgm:bulletEnabled val="1"/>
        </dgm:presLayoutVars>
      </dgm:prSet>
      <dgm:spPr/>
      <dgm:t>
        <a:bodyPr/>
        <a:lstStyle/>
        <a:p>
          <a:endParaRPr lang="it-IT"/>
        </a:p>
      </dgm:t>
    </dgm:pt>
  </dgm:ptLst>
  <dgm:cxnLst>
    <dgm:cxn modelId="{4B728268-F721-0648-8BE4-0FB5F81128ED}" type="presOf" srcId="{9D004292-B073-6A4A-936C-7C02129FCF90}" destId="{59B1F3B2-5DF7-6746-8752-3B16A42795F7}" srcOrd="0" destOrd="0" presId="urn:microsoft.com/office/officeart/2005/8/layout/default#2"/>
    <dgm:cxn modelId="{9980BB18-E2FF-904C-BE7D-FBF49D9798D1}" srcId="{557D95DE-99B3-D94C-85C4-E8ADBCF60125}" destId="{9D004292-B073-6A4A-936C-7C02129FCF90}" srcOrd="0" destOrd="0" parTransId="{AE149561-8868-504F-B564-F24F879F13EC}" sibTransId="{19C127BA-8798-224C-BD35-1C41765DCE98}"/>
    <dgm:cxn modelId="{B03E5C42-6134-5340-8961-C8D477ADDA1B}" type="presOf" srcId="{557D95DE-99B3-D94C-85C4-E8ADBCF60125}" destId="{14E92A40-D5F6-F341-899B-7236A2192B57}" srcOrd="0" destOrd="0" presId="urn:microsoft.com/office/officeart/2005/8/layout/default#2"/>
    <dgm:cxn modelId="{CE32DDE7-4F62-0840-A0BB-06B0E976B4E3}" type="presParOf" srcId="{14E92A40-D5F6-F341-899B-7236A2192B57}" destId="{59B1F3B2-5DF7-6746-8752-3B16A42795F7}" srcOrd="0" destOrd="0" presId="urn:microsoft.com/office/officeart/2005/8/layout/defaul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95C69BFB-B1A5-4DF9-B795-467B3C4FB382}" type="doc">
      <dgm:prSet loTypeId="urn:microsoft.com/office/officeart/2005/8/layout/process2" loCatId="process" qsTypeId="urn:microsoft.com/office/officeart/2005/8/quickstyle/simple1#5" qsCatId="simple" csTypeId="urn:microsoft.com/office/officeart/2005/8/colors/accent1_2#21" csCatId="accent1" phldr="1"/>
      <dgm:spPr/>
    </dgm:pt>
    <dgm:pt modelId="{C76EB5A7-C8F2-46CC-9C0C-3D771F550AA9}">
      <dgm:prSet phldrT="[Testo]"/>
      <dgm:spPr>
        <a:solidFill>
          <a:srgbClr val="FF0000"/>
        </a:solidFill>
      </dgm:spPr>
      <dgm:t>
        <a:bodyPr/>
        <a:lstStyle/>
        <a:p>
          <a:r>
            <a:rPr lang="it-IT" dirty="0" smtClean="0">
              <a:solidFill>
                <a:schemeClr val="tx1"/>
              </a:solidFill>
            </a:rPr>
            <a:t>Art. 217 del Nuovo Codice: abroga il </a:t>
          </a:r>
          <a:r>
            <a:rPr lang="it-IT" dirty="0" err="1" smtClean="0">
              <a:solidFill>
                <a:schemeClr val="tx1"/>
              </a:solidFill>
            </a:rPr>
            <a:t>D.lgs</a:t>
          </a:r>
          <a:r>
            <a:rPr lang="it-IT" dirty="0" smtClean="0">
              <a:solidFill>
                <a:schemeClr val="tx1"/>
              </a:solidFill>
            </a:rPr>
            <a:t> n. 163/2016</a:t>
          </a:r>
          <a:endParaRPr lang="it-IT" dirty="0">
            <a:solidFill>
              <a:schemeClr val="tx1"/>
            </a:solidFill>
          </a:endParaRPr>
        </a:p>
      </dgm:t>
    </dgm:pt>
    <dgm:pt modelId="{93874A8F-D8E7-4134-BBF5-C7B553E4D007}" type="parTrans" cxnId="{685558CF-2530-4CAB-BC94-916B082B8F6A}">
      <dgm:prSet/>
      <dgm:spPr/>
      <dgm:t>
        <a:bodyPr/>
        <a:lstStyle/>
        <a:p>
          <a:endParaRPr lang="it-IT"/>
        </a:p>
      </dgm:t>
    </dgm:pt>
    <dgm:pt modelId="{5F2F2D9A-B6E1-4F22-9908-7A60374BD518}" type="sibTrans" cxnId="{685558CF-2530-4CAB-BC94-916B082B8F6A}">
      <dgm:prSet/>
      <dgm:spPr>
        <a:solidFill>
          <a:srgbClr val="3366FF"/>
        </a:solidFill>
      </dgm:spPr>
      <dgm:t>
        <a:bodyPr/>
        <a:lstStyle/>
        <a:p>
          <a:endParaRPr lang="it-IT"/>
        </a:p>
      </dgm:t>
    </dgm:pt>
    <dgm:pt modelId="{46DFBD7E-351B-4B67-9986-D44C63089F63}">
      <dgm:prSet phldrT="[Testo]"/>
      <dgm:spPr>
        <a:solidFill>
          <a:srgbClr val="FF0000"/>
        </a:solidFill>
      </dgm:spPr>
      <dgm:t>
        <a:bodyPr/>
        <a:lstStyle/>
        <a:p>
          <a:r>
            <a:rPr lang="it-IT" dirty="0" smtClean="0">
              <a:solidFill>
                <a:schemeClr val="tx1"/>
              </a:solidFill>
            </a:rPr>
            <a:t>Viene abrogata </a:t>
          </a:r>
          <a:r>
            <a:rPr lang="it-IT" dirty="0" err="1" smtClean="0">
              <a:solidFill>
                <a:schemeClr val="tx1"/>
              </a:solidFill>
            </a:rPr>
            <a:t>disp</a:t>
          </a:r>
          <a:r>
            <a:rPr lang="it-IT" dirty="0" smtClean="0">
              <a:solidFill>
                <a:schemeClr val="tx1"/>
              </a:solidFill>
            </a:rPr>
            <a:t> trans art. 253, c. 9 bis, del D.lgs. n. 163/2006</a:t>
          </a:r>
          <a:endParaRPr lang="it-IT" dirty="0">
            <a:solidFill>
              <a:schemeClr val="tx1"/>
            </a:solidFill>
          </a:endParaRPr>
        </a:p>
      </dgm:t>
    </dgm:pt>
    <dgm:pt modelId="{E8D2B4E5-672D-4B97-89F2-B120CD395646}" type="parTrans" cxnId="{C12F5798-FC2E-4F0A-855A-76762388FB0C}">
      <dgm:prSet/>
      <dgm:spPr/>
      <dgm:t>
        <a:bodyPr/>
        <a:lstStyle/>
        <a:p>
          <a:endParaRPr lang="it-IT"/>
        </a:p>
      </dgm:t>
    </dgm:pt>
    <dgm:pt modelId="{2807404F-D627-4EB0-842F-254846F68C87}" type="sibTrans" cxnId="{C12F5798-FC2E-4F0A-855A-76762388FB0C}">
      <dgm:prSet/>
      <dgm:spPr>
        <a:solidFill>
          <a:srgbClr val="3366FF"/>
        </a:solidFill>
      </dgm:spPr>
      <dgm:t>
        <a:bodyPr/>
        <a:lstStyle/>
        <a:p>
          <a:endParaRPr lang="it-IT"/>
        </a:p>
      </dgm:t>
    </dgm:pt>
    <dgm:pt modelId="{6909BE76-9503-4E44-A4D5-E4F0873662B4}">
      <dgm:prSet phldrT="[Testo]"/>
      <dgm:spPr>
        <a:solidFill>
          <a:srgbClr val="FF0000"/>
        </a:solidFill>
      </dgm:spPr>
      <dgm:t>
        <a:bodyPr/>
        <a:lstStyle/>
        <a:p>
          <a:r>
            <a:rPr lang="it-IT" dirty="0" smtClean="0">
              <a:solidFill>
                <a:schemeClr val="tx1"/>
              </a:solidFill>
            </a:rPr>
            <a:t>Rimane in vigore l’art. 83 del DPR 207/2010, fino ad adozione delle Linee Guida, come previsto da art. 216, c. 14, del Nuovo Codice</a:t>
          </a:r>
          <a:endParaRPr lang="it-IT" dirty="0">
            <a:solidFill>
              <a:schemeClr val="tx1"/>
            </a:solidFill>
          </a:endParaRPr>
        </a:p>
      </dgm:t>
    </dgm:pt>
    <dgm:pt modelId="{5ACC6C73-DC1D-4AB3-A92C-B6AD6898D463}" type="parTrans" cxnId="{2E6AE2E8-D281-416D-89D6-356B41BE6152}">
      <dgm:prSet/>
      <dgm:spPr/>
      <dgm:t>
        <a:bodyPr/>
        <a:lstStyle/>
        <a:p>
          <a:endParaRPr lang="it-IT"/>
        </a:p>
      </dgm:t>
    </dgm:pt>
    <dgm:pt modelId="{9793D550-BA15-4938-A669-6251963783C1}" type="sibTrans" cxnId="{2E6AE2E8-D281-416D-89D6-356B41BE6152}">
      <dgm:prSet/>
      <dgm:spPr/>
      <dgm:t>
        <a:bodyPr/>
        <a:lstStyle/>
        <a:p>
          <a:endParaRPr lang="it-IT"/>
        </a:p>
      </dgm:t>
    </dgm:pt>
    <dgm:pt modelId="{9BD87E7F-CC4E-48E7-BCA8-54C49FD5A66F}" type="pres">
      <dgm:prSet presAssocID="{95C69BFB-B1A5-4DF9-B795-467B3C4FB382}" presName="linearFlow" presStyleCnt="0">
        <dgm:presLayoutVars>
          <dgm:resizeHandles val="exact"/>
        </dgm:presLayoutVars>
      </dgm:prSet>
      <dgm:spPr/>
    </dgm:pt>
    <dgm:pt modelId="{F1CA0635-6A8C-4E3E-B368-0DE1FE25734B}" type="pres">
      <dgm:prSet presAssocID="{C76EB5A7-C8F2-46CC-9C0C-3D771F550AA9}" presName="node" presStyleLbl="node1" presStyleIdx="0" presStyleCnt="3">
        <dgm:presLayoutVars>
          <dgm:bulletEnabled val="1"/>
        </dgm:presLayoutVars>
      </dgm:prSet>
      <dgm:spPr/>
      <dgm:t>
        <a:bodyPr/>
        <a:lstStyle/>
        <a:p>
          <a:endParaRPr lang="it-IT"/>
        </a:p>
      </dgm:t>
    </dgm:pt>
    <dgm:pt modelId="{FA4990C5-2E2F-44E8-9B6F-1CD9AE3F2BE5}" type="pres">
      <dgm:prSet presAssocID="{5F2F2D9A-B6E1-4F22-9908-7A60374BD518}" presName="sibTrans" presStyleLbl="sibTrans2D1" presStyleIdx="0" presStyleCnt="2"/>
      <dgm:spPr/>
      <dgm:t>
        <a:bodyPr/>
        <a:lstStyle/>
        <a:p>
          <a:endParaRPr lang="it-IT"/>
        </a:p>
      </dgm:t>
    </dgm:pt>
    <dgm:pt modelId="{FD3D1D4F-7A18-4CC4-A2AD-D3E71C036CBD}" type="pres">
      <dgm:prSet presAssocID="{5F2F2D9A-B6E1-4F22-9908-7A60374BD518}" presName="connectorText" presStyleLbl="sibTrans2D1" presStyleIdx="0" presStyleCnt="2"/>
      <dgm:spPr/>
      <dgm:t>
        <a:bodyPr/>
        <a:lstStyle/>
        <a:p>
          <a:endParaRPr lang="it-IT"/>
        </a:p>
      </dgm:t>
    </dgm:pt>
    <dgm:pt modelId="{7D4C2B22-5152-4B30-AA59-35A3AEBE528A}" type="pres">
      <dgm:prSet presAssocID="{46DFBD7E-351B-4B67-9986-D44C63089F63}" presName="node" presStyleLbl="node1" presStyleIdx="1" presStyleCnt="3">
        <dgm:presLayoutVars>
          <dgm:bulletEnabled val="1"/>
        </dgm:presLayoutVars>
      </dgm:prSet>
      <dgm:spPr/>
      <dgm:t>
        <a:bodyPr/>
        <a:lstStyle/>
        <a:p>
          <a:endParaRPr lang="it-IT"/>
        </a:p>
      </dgm:t>
    </dgm:pt>
    <dgm:pt modelId="{DD1D6A4F-EBE0-4A0B-8C63-BA6913799DE3}" type="pres">
      <dgm:prSet presAssocID="{2807404F-D627-4EB0-842F-254846F68C87}" presName="sibTrans" presStyleLbl="sibTrans2D1" presStyleIdx="1" presStyleCnt="2"/>
      <dgm:spPr/>
      <dgm:t>
        <a:bodyPr/>
        <a:lstStyle/>
        <a:p>
          <a:endParaRPr lang="it-IT"/>
        </a:p>
      </dgm:t>
    </dgm:pt>
    <dgm:pt modelId="{A36A7DC2-110A-4924-8869-57C8C95B3C3C}" type="pres">
      <dgm:prSet presAssocID="{2807404F-D627-4EB0-842F-254846F68C87}" presName="connectorText" presStyleLbl="sibTrans2D1" presStyleIdx="1" presStyleCnt="2"/>
      <dgm:spPr/>
      <dgm:t>
        <a:bodyPr/>
        <a:lstStyle/>
        <a:p>
          <a:endParaRPr lang="it-IT"/>
        </a:p>
      </dgm:t>
    </dgm:pt>
    <dgm:pt modelId="{DB880C4E-3F99-4018-B653-E6C609AB1408}" type="pres">
      <dgm:prSet presAssocID="{6909BE76-9503-4E44-A4D5-E4F0873662B4}" presName="node" presStyleLbl="node1" presStyleIdx="2" presStyleCnt="3" custScaleX="116653">
        <dgm:presLayoutVars>
          <dgm:bulletEnabled val="1"/>
        </dgm:presLayoutVars>
      </dgm:prSet>
      <dgm:spPr/>
      <dgm:t>
        <a:bodyPr/>
        <a:lstStyle/>
        <a:p>
          <a:endParaRPr lang="it-IT"/>
        </a:p>
      </dgm:t>
    </dgm:pt>
  </dgm:ptLst>
  <dgm:cxnLst>
    <dgm:cxn modelId="{2E6AE2E8-D281-416D-89D6-356B41BE6152}" srcId="{95C69BFB-B1A5-4DF9-B795-467B3C4FB382}" destId="{6909BE76-9503-4E44-A4D5-E4F0873662B4}" srcOrd="2" destOrd="0" parTransId="{5ACC6C73-DC1D-4AB3-A92C-B6AD6898D463}" sibTransId="{9793D550-BA15-4938-A669-6251963783C1}"/>
    <dgm:cxn modelId="{B49D970E-BB7C-49D2-A9A2-B27E81A8ADE5}" type="presOf" srcId="{46DFBD7E-351B-4B67-9986-D44C63089F63}" destId="{7D4C2B22-5152-4B30-AA59-35A3AEBE528A}" srcOrd="0" destOrd="0" presId="urn:microsoft.com/office/officeart/2005/8/layout/process2"/>
    <dgm:cxn modelId="{61B58C76-0A40-41E2-97F9-8D14D6E3913C}" type="presOf" srcId="{2807404F-D627-4EB0-842F-254846F68C87}" destId="{DD1D6A4F-EBE0-4A0B-8C63-BA6913799DE3}" srcOrd="0" destOrd="0" presId="urn:microsoft.com/office/officeart/2005/8/layout/process2"/>
    <dgm:cxn modelId="{AF6BE304-2666-4E75-AFEB-02539669FCD2}" type="presOf" srcId="{6909BE76-9503-4E44-A4D5-E4F0873662B4}" destId="{DB880C4E-3F99-4018-B653-E6C609AB1408}" srcOrd="0" destOrd="0" presId="urn:microsoft.com/office/officeart/2005/8/layout/process2"/>
    <dgm:cxn modelId="{F8FD6809-D866-4145-B6AB-A502E2F327E6}" type="presOf" srcId="{5F2F2D9A-B6E1-4F22-9908-7A60374BD518}" destId="{FA4990C5-2E2F-44E8-9B6F-1CD9AE3F2BE5}" srcOrd="0" destOrd="0" presId="urn:microsoft.com/office/officeart/2005/8/layout/process2"/>
    <dgm:cxn modelId="{5374D3B7-AC3D-4130-93D9-2250B7BBF2AC}" type="presOf" srcId="{C76EB5A7-C8F2-46CC-9C0C-3D771F550AA9}" destId="{F1CA0635-6A8C-4E3E-B368-0DE1FE25734B}" srcOrd="0" destOrd="0" presId="urn:microsoft.com/office/officeart/2005/8/layout/process2"/>
    <dgm:cxn modelId="{AA32B193-E5FB-4379-8D2A-523013E4FA6A}" type="presOf" srcId="{5F2F2D9A-B6E1-4F22-9908-7A60374BD518}" destId="{FD3D1D4F-7A18-4CC4-A2AD-D3E71C036CBD}" srcOrd="1" destOrd="0" presId="urn:microsoft.com/office/officeart/2005/8/layout/process2"/>
    <dgm:cxn modelId="{0E830F73-BFF9-4410-8181-24628C1B65D9}" type="presOf" srcId="{95C69BFB-B1A5-4DF9-B795-467B3C4FB382}" destId="{9BD87E7F-CC4E-48E7-BCA8-54C49FD5A66F}" srcOrd="0" destOrd="0" presId="urn:microsoft.com/office/officeart/2005/8/layout/process2"/>
    <dgm:cxn modelId="{9799501C-C610-4C3F-B6CF-5B69541F08CD}" type="presOf" srcId="{2807404F-D627-4EB0-842F-254846F68C87}" destId="{A36A7DC2-110A-4924-8869-57C8C95B3C3C}" srcOrd="1" destOrd="0" presId="urn:microsoft.com/office/officeart/2005/8/layout/process2"/>
    <dgm:cxn modelId="{685558CF-2530-4CAB-BC94-916B082B8F6A}" srcId="{95C69BFB-B1A5-4DF9-B795-467B3C4FB382}" destId="{C76EB5A7-C8F2-46CC-9C0C-3D771F550AA9}" srcOrd="0" destOrd="0" parTransId="{93874A8F-D8E7-4134-BBF5-C7B553E4D007}" sibTransId="{5F2F2D9A-B6E1-4F22-9908-7A60374BD518}"/>
    <dgm:cxn modelId="{C12F5798-FC2E-4F0A-855A-76762388FB0C}" srcId="{95C69BFB-B1A5-4DF9-B795-467B3C4FB382}" destId="{46DFBD7E-351B-4B67-9986-D44C63089F63}" srcOrd="1" destOrd="0" parTransId="{E8D2B4E5-672D-4B97-89F2-B120CD395646}" sibTransId="{2807404F-D627-4EB0-842F-254846F68C87}"/>
    <dgm:cxn modelId="{54129FA9-D3EC-4E4F-95BA-49340981BA35}" type="presParOf" srcId="{9BD87E7F-CC4E-48E7-BCA8-54C49FD5A66F}" destId="{F1CA0635-6A8C-4E3E-B368-0DE1FE25734B}" srcOrd="0" destOrd="0" presId="urn:microsoft.com/office/officeart/2005/8/layout/process2"/>
    <dgm:cxn modelId="{0FF11F1B-B64C-474F-90AB-9997950372CC}" type="presParOf" srcId="{9BD87E7F-CC4E-48E7-BCA8-54C49FD5A66F}" destId="{FA4990C5-2E2F-44E8-9B6F-1CD9AE3F2BE5}" srcOrd="1" destOrd="0" presId="urn:microsoft.com/office/officeart/2005/8/layout/process2"/>
    <dgm:cxn modelId="{143B342B-145E-4D63-B4AA-D62DA427E8E8}" type="presParOf" srcId="{FA4990C5-2E2F-44E8-9B6F-1CD9AE3F2BE5}" destId="{FD3D1D4F-7A18-4CC4-A2AD-D3E71C036CBD}" srcOrd="0" destOrd="0" presId="urn:microsoft.com/office/officeart/2005/8/layout/process2"/>
    <dgm:cxn modelId="{A99D6799-7610-4A11-9C85-0A88E00848B8}" type="presParOf" srcId="{9BD87E7F-CC4E-48E7-BCA8-54C49FD5A66F}" destId="{7D4C2B22-5152-4B30-AA59-35A3AEBE528A}" srcOrd="2" destOrd="0" presId="urn:microsoft.com/office/officeart/2005/8/layout/process2"/>
    <dgm:cxn modelId="{7F4F8C65-31A5-4644-B350-CCEEE40F5B28}" type="presParOf" srcId="{9BD87E7F-CC4E-48E7-BCA8-54C49FD5A66F}" destId="{DD1D6A4F-EBE0-4A0B-8C63-BA6913799DE3}" srcOrd="3" destOrd="0" presId="urn:microsoft.com/office/officeart/2005/8/layout/process2"/>
    <dgm:cxn modelId="{292AABC8-7171-44B0-BBD0-64A49857506C}" type="presParOf" srcId="{DD1D6A4F-EBE0-4A0B-8C63-BA6913799DE3}" destId="{A36A7DC2-110A-4924-8869-57C8C95B3C3C}" srcOrd="0" destOrd="0" presId="urn:microsoft.com/office/officeart/2005/8/layout/process2"/>
    <dgm:cxn modelId="{7C78B696-A6D1-461B-B88F-87162F5EBEF7}" type="presParOf" srcId="{9BD87E7F-CC4E-48E7-BCA8-54C49FD5A66F}" destId="{DB880C4E-3F99-4018-B653-E6C609AB1408}" srcOrd="4" destOrd="0" presId="urn:microsoft.com/office/officeart/2005/8/layout/process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954245DB-3758-B641-A8A1-69C0DC8AC003}" type="doc">
      <dgm:prSet loTypeId="urn:microsoft.com/office/officeart/2008/layout/RadialCluster" loCatId="" qsTypeId="urn:microsoft.com/office/officeart/2005/8/quickstyle/simple4" qsCatId="simple" csTypeId="urn:microsoft.com/office/officeart/2005/8/colors/accent1_2#22" csCatId="accent1" phldr="1"/>
      <dgm:spPr/>
      <dgm:t>
        <a:bodyPr/>
        <a:lstStyle/>
        <a:p>
          <a:endParaRPr lang="it-IT"/>
        </a:p>
      </dgm:t>
    </dgm:pt>
    <dgm:pt modelId="{9B3A3967-EBA9-2440-ABF9-4BDEC565CB54}">
      <dgm:prSet phldrT="[Testo]"/>
      <dgm:spPr/>
      <dgm:t>
        <a:bodyPr/>
        <a:lstStyle/>
        <a:p>
          <a:r>
            <a:rPr lang="it-IT" b="1" dirty="0" smtClean="0">
              <a:solidFill>
                <a:srgbClr val="000000"/>
              </a:solidFill>
            </a:rPr>
            <a:t>Controlli ANAC</a:t>
          </a:r>
          <a:endParaRPr lang="it-IT" b="1" dirty="0">
            <a:solidFill>
              <a:srgbClr val="000000"/>
            </a:solidFill>
          </a:endParaRPr>
        </a:p>
      </dgm:t>
    </dgm:pt>
    <dgm:pt modelId="{26EB7940-02E9-7541-8C03-C4B3727BAEF8}" type="parTrans" cxnId="{4FDB83F8-0F4F-6642-A426-78226B2AA22B}">
      <dgm:prSet/>
      <dgm:spPr/>
      <dgm:t>
        <a:bodyPr/>
        <a:lstStyle/>
        <a:p>
          <a:endParaRPr lang="it-IT"/>
        </a:p>
      </dgm:t>
    </dgm:pt>
    <dgm:pt modelId="{AE2259EC-42BA-7648-916A-758651740A0B}" type="sibTrans" cxnId="{4FDB83F8-0F4F-6642-A426-78226B2AA22B}">
      <dgm:prSet/>
      <dgm:spPr/>
      <dgm:t>
        <a:bodyPr/>
        <a:lstStyle/>
        <a:p>
          <a:endParaRPr lang="it-IT"/>
        </a:p>
      </dgm:t>
    </dgm:pt>
    <dgm:pt modelId="{1BD99207-AFB5-FE4F-8160-C1B075C4DFEA}">
      <dgm:prSet phldrT="[Testo]"/>
      <dgm:spPr/>
      <dgm:t>
        <a:bodyPr/>
        <a:lstStyle/>
        <a:p>
          <a:r>
            <a:rPr lang="it-IT" b="1" u="sng" dirty="0" smtClean="0">
              <a:solidFill>
                <a:srgbClr val="000000"/>
              </a:solidFill>
            </a:rPr>
            <a:t>Ricognizione straordinaria sulle SOA</a:t>
          </a:r>
          <a:r>
            <a:rPr lang="it-IT" b="0" u="none" dirty="0" smtClean="0">
              <a:solidFill>
                <a:srgbClr val="000000"/>
              </a:solidFill>
            </a:rPr>
            <a:t> (</a:t>
          </a:r>
          <a:r>
            <a:rPr lang="it-IT" dirty="0" smtClean="0">
              <a:solidFill>
                <a:srgbClr val="000000"/>
              </a:solidFill>
            </a:rPr>
            <a:t>Art. 84, c. 3): entro 3 mesi relazione al Governo e Camere sul rispetto concorrenza e trasparenza, anche in termini di quantità degli organismi esistenti  </a:t>
          </a:r>
          <a:endParaRPr lang="it-IT" dirty="0">
            <a:solidFill>
              <a:srgbClr val="000000"/>
            </a:solidFill>
          </a:endParaRPr>
        </a:p>
      </dgm:t>
    </dgm:pt>
    <dgm:pt modelId="{6088E7BF-043D-5047-8930-7A4F3916A77A}" type="parTrans" cxnId="{3E43FD80-F639-734B-BB52-14448778D09D}">
      <dgm:prSet/>
      <dgm:spPr/>
      <dgm:t>
        <a:bodyPr/>
        <a:lstStyle/>
        <a:p>
          <a:endParaRPr lang="it-IT"/>
        </a:p>
      </dgm:t>
    </dgm:pt>
    <dgm:pt modelId="{F5765D43-E52A-F340-83DC-21D844B53E52}" type="sibTrans" cxnId="{3E43FD80-F639-734B-BB52-14448778D09D}">
      <dgm:prSet/>
      <dgm:spPr/>
      <dgm:t>
        <a:bodyPr/>
        <a:lstStyle/>
        <a:p>
          <a:endParaRPr lang="it-IT"/>
        </a:p>
      </dgm:t>
    </dgm:pt>
    <dgm:pt modelId="{28D5789C-7AA9-A841-810E-58F0241226E5}">
      <dgm:prSet phldrT="[Testo]" custT="1"/>
      <dgm:spPr/>
      <dgm:t>
        <a:bodyPr/>
        <a:lstStyle/>
        <a:p>
          <a:r>
            <a:rPr lang="it-IT" sz="1600" b="1" u="sng" dirty="0" smtClean="0">
              <a:solidFill>
                <a:schemeClr val="tx1"/>
              </a:solidFill>
            </a:rPr>
            <a:t>Controlli annuali sulle SOA </a:t>
          </a:r>
          <a:r>
            <a:rPr lang="it-IT" sz="1600" b="0" dirty="0" smtClean="0">
              <a:solidFill>
                <a:schemeClr val="tx1"/>
              </a:solidFill>
            </a:rPr>
            <a:t>(art. 84, c. 9): ANAC pubblica sul proprio sito numero di controlli a campione sulle attestazioni rilasciate dalle SOA </a:t>
          </a:r>
          <a:endParaRPr lang="it-IT" sz="1600" b="0" dirty="0">
            <a:solidFill>
              <a:schemeClr val="tx1"/>
            </a:solidFill>
          </a:endParaRPr>
        </a:p>
      </dgm:t>
    </dgm:pt>
    <dgm:pt modelId="{822CAA22-F6BD-6B48-8B13-45E6234E6243}" type="parTrans" cxnId="{0FC1CF2B-71C2-3E43-8DF8-CD2794BC3516}">
      <dgm:prSet/>
      <dgm:spPr/>
      <dgm:t>
        <a:bodyPr/>
        <a:lstStyle/>
        <a:p>
          <a:endParaRPr lang="it-IT"/>
        </a:p>
      </dgm:t>
    </dgm:pt>
    <dgm:pt modelId="{5AE4C3D3-B3B8-174D-A0D4-68B6853FA83E}" type="sibTrans" cxnId="{0FC1CF2B-71C2-3E43-8DF8-CD2794BC3516}">
      <dgm:prSet/>
      <dgm:spPr/>
      <dgm:t>
        <a:bodyPr/>
        <a:lstStyle/>
        <a:p>
          <a:endParaRPr lang="it-IT"/>
        </a:p>
      </dgm:t>
    </dgm:pt>
    <dgm:pt modelId="{B32432FA-9D2F-9D40-898A-D61DDFEAE750}">
      <dgm:prSet phldrT="[Testo]"/>
      <dgm:spPr/>
      <dgm:t>
        <a:bodyPr/>
        <a:lstStyle/>
        <a:p>
          <a:r>
            <a:rPr lang="it-IT" b="1" u="sng" dirty="0" smtClean="0">
              <a:solidFill>
                <a:srgbClr val="000000"/>
              </a:solidFill>
            </a:rPr>
            <a:t>Controlli sulle imprese </a:t>
          </a:r>
          <a:r>
            <a:rPr lang="it-IT" dirty="0" smtClean="0">
              <a:solidFill>
                <a:srgbClr val="000000"/>
              </a:solidFill>
            </a:rPr>
            <a:t>(84, comma 6) effettua ispezioni, anche senza preavviso, o richiede qualsiasi documento ritenuto necessario, anche su motivata e documentata istanza di altra impresa, di una SOA o di una stazione appaltante.</a:t>
          </a:r>
          <a:endParaRPr lang="it-IT" dirty="0">
            <a:solidFill>
              <a:srgbClr val="000000"/>
            </a:solidFill>
          </a:endParaRPr>
        </a:p>
      </dgm:t>
    </dgm:pt>
    <dgm:pt modelId="{753179EC-EE86-8D48-9F29-3BB68BBBA349}" type="parTrans" cxnId="{33E38E35-57D3-6742-8501-C3683788E19E}">
      <dgm:prSet/>
      <dgm:spPr/>
      <dgm:t>
        <a:bodyPr/>
        <a:lstStyle/>
        <a:p>
          <a:endParaRPr lang="it-IT"/>
        </a:p>
      </dgm:t>
    </dgm:pt>
    <dgm:pt modelId="{E2317121-9B17-514F-AA95-A18ADF8532C4}" type="sibTrans" cxnId="{33E38E35-57D3-6742-8501-C3683788E19E}">
      <dgm:prSet/>
      <dgm:spPr/>
      <dgm:t>
        <a:bodyPr/>
        <a:lstStyle/>
        <a:p>
          <a:endParaRPr lang="it-IT"/>
        </a:p>
      </dgm:t>
    </dgm:pt>
    <dgm:pt modelId="{7E39C764-599D-5B42-A56E-EAEA8CBF48B5}" type="pres">
      <dgm:prSet presAssocID="{954245DB-3758-B641-A8A1-69C0DC8AC003}" presName="Name0" presStyleCnt="0">
        <dgm:presLayoutVars>
          <dgm:chMax val="1"/>
          <dgm:chPref val="1"/>
          <dgm:dir/>
          <dgm:animOne val="branch"/>
          <dgm:animLvl val="lvl"/>
        </dgm:presLayoutVars>
      </dgm:prSet>
      <dgm:spPr/>
      <dgm:t>
        <a:bodyPr/>
        <a:lstStyle/>
        <a:p>
          <a:endParaRPr lang="it-IT"/>
        </a:p>
      </dgm:t>
    </dgm:pt>
    <dgm:pt modelId="{19F6EA64-BE20-9046-94D5-03623C82F5A2}" type="pres">
      <dgm:prSet presAssocID="{9B3A3967-EBA9-2440-ABF9-4BDEC565CB54}" presName="singleCycle" presStyleCnt="0"/>
      <dgm:spPr/>
    </dgm:pt>
    <dgm:pt modelId="{2FAA8ED3-D17D-CD4B-A95A-3DD006990104}" type="pres">
      <dgm:prSet presAssocID="{9B3A3967-EBA9-2440-ABF9-4BDEC565CB54}" presName="singleCenter" presStyleLbl="node1" presStyleIdx="0" presStyleCnt="4" custLinFactNeighborX="-835" custLinFactNeighborY="-835">
        <dgm:presLayoutVars>
          <dgm:chMax val="7"/>
          <dgm:chPref val="7"/>
        </dgm:presLayoutVars>
      </dgm:prSet>
      <dgm:spPr/>
      <dgm:t>
        <a:bodyPr/>
        <a:lstStyle/>
        <a:p>
          <a:endParaRPr lang="it-IT"/>
        </a:p>
      </dgm:t>
    </dgm:pt>
    <dgm:pt modelId="{CCDAF280-539E-9F44-AB11-1C3A9AF6717B}" type="pres">
      <dgm:prSet presAssocID="{6088E7BF-043D-5047-8930-7A4F3916A77A}" presName="Name56" presStyleLbl="parChTrans1D2" presStyleIdx="0" presStyleCnt="3"/>
      <dgm:spPr/>
      <dgm:t>
        <a:bodyPr/>
        <a:lstStyle/>
        <a:p>
          <a:endParaRPr lang="it-IT"/>
        </a:p>
      </dgm:t>
    </dgm:pt>
    <dgm:pt modelId="{696F2A40-CE70-874A-A13E-363B7D0B1639}" type="pres">
      <dgm:prSet presAssocID="{1BD99207-AFB5-FE4F-8160-C1B075C4DFEA}" presName="text0" presStyleLbl="node1" presStyleIdx="1" presStyleCnt="4" custScaleX="955191" custScaleY="136312" custRadScaleRad="86583" custRadScaleInc="921">
        <dgm:presLayoutVars>
          <dgm:bulletEnabled val="1"/>
        </dgm:presLayoutVars>
      </dgm:prSet>
      <dgm:spPr/>
      <dgm:t>
        <a:bodyPr/>
        <a:lstStyle/>
        <a:p>
          <a:endParaRPr lang="it-IT"/>
        </a:p>
      </dgm:t>
    </dgm:pt>
    <dgm:pt modelId="{FDCBC79A-2FA5-5B44-972B-AFDFDE2239E0}" type="pres">
      <dgm:prSet presAssocID="{822CAA22-F6BD-6B48-8B13-45E6234E6243}" presName="Name56" presStyleLbl="parChTrans1D2" presStyleIdx="1" presStyleCnt="3"/>
      <dgm:spPr/>
      <dgm:t>
        <a:bodyPr/>
        <a:lstStyle/>
        <a:p>
          <a:endParaRPr lang="it-IT"/>
        </a:p>
      </dgm:t>
    </dgm:pt>
    <dgm:pt modelId="{26E873B6-9CC7-5A40-B012-553C9A2AF19C}" type="pres">
      <dgm:prSet presAssocID="{28D5789C-7AA9-A841-810E-58F0241226E5}" presName="text0" presStyleLbl="node1" presStyleIdx="2" presStyleCnt="4" custScaleX="437644" custScaleY="330164" custRadScaleRad="152080" custRadScaleInc="-36915">
        <dgm:presLayoutVars>
          <dgm:bulletEnabled val="1"/>
        </dgm:presLayoutVars>
      </dgm:prSet>
      <dgm:spPr/>
      <dgm:t>
        <a:bodyPr/>
        <a:lstStyle/>
        <a:p>
          <a:endParaRPr lang="it-IT"/>
        </a:p>
      </dgm:t>
    </dgm:pt>
    <dgm:pt modelId="{DE5F798C-2AA2-124E-8E85-5ECD47CE1CED}" type="pres">
      <dgm:prSet presAssocID="{753179EC-EE86-8D48-9F29-3BB68BBBA349}" presName="Name56" presStyleLbl="parChTrans1D2" presStyleIdx="2" presStyleCnt="3"/>
      <dgm:spPr/>
      <dgm:t>
        <a:bodyPr/>
        <a:lstStyle/>
        <a:p>
          <a:endParaRPr lang="it-IT"/>
        </a:p>
      </dgm:t>
    </dgm:pt>
    <dgm:pt modelId="{DE181669-7DAF-944D-8569-796F4FC0E6A1}" type="pres">
      <dgm:prSet presAssocID="{B32432FA-9D2F-9D40-898A-D61DDFEAE750}" presName="text0" presStyleLbl="node1" presStyleIdx="3" presStyleCnt="4" custScaleX="463976" custScaleY="301065" custRadScaleRad="156492" custRadScaleInc="30565">
        <dgm:presLayoutVars>
          <dgm:bulletEnabled val="1"/>
        </dgm:presLayoutVars>
      </dgm:prSet>
      <dgm:spPr/>
      <dgm:t>
        <a:bodyPr/>
        <a:lstStyle/>
        <a:p>
          <a:endParaRPr lang="it-IT"/>
        </a:p>
      </dgm:t>
    </dgm:pt>
  </dgm:ptLst>
  <dgm:cxnLst>
    <dgm:cxn modelId="{0FC1CF2B-71C2-3E43-8DF8-CD2794BC3516}" srcId="{9B3A3967-EBA9-2440-ABF9-4BDEC565CB54}" destId="{28D5789C-7AA9-A841-810E-58F0241226E5}" srcOrd="1" destOrd="0" parTransId="{822CAA22-F6BD-6B48-8B13-45E6234E6243}" sibTransId="{5AE4C3D3-B3B8-174D-A0D4-68B6853FA83E}"/>
    <dgm:cxn modelId="{F9416A51-F4F6-6043-A167-E5A3D445CC8E}" type="presOf" srcId="{B32432FA-9D2F-9D40-898A-D61DDFEAE750}" destId="{DE181669-7DAF-944D-8569-796F4FC0E6A1}" srcOrd="0" destOrd="0" presId="urn:microsoft.com/office/officeart/2008/layout/RadialCluster"/>
    <dgm:cxn modelId="{EDAAF423-FCCD-8A45-AEAD-D8145DBE3BC7}" type="presOf" srcId="{954245DB-3758-B641-A8A1-69C0DC8AC003}" destId="{7E39C764-599D-5B42-A56E-EAEA8CBF48B5}" srcOrd="0" destOrd="0" presId="urn:microsoft.com/office/officeart/2008/layout/RadialCluster"/>
    <dgm:cxn modelId="{172B4BAE-FC47-8C49-8B9F-45C92CC4AA91}" type="presOf" srcId="{9B3A3967-EBA9-2440-ABF9-4BDEC565CB54}" destId="{2FAA8ED3-D17D-CD4B-A95A-3DD006990104}" srcOrd="0" destOrd="0" presId="urn:microsoft.com/office/officeart/2008/layout/RadialCluster"/>
    <dgm:cxn modelId="{4FDB83F8-0F4F-6642-A426-78226B2AA22B}" srcId="{954245DB-3758-B641-A8A1-69C0DC8AC003}" destId="{9B3A3967-EBA9-2440-ABF9-4BDEC565CB54}" srcOrd="0" destOrd="0" parTransId="{26EB7940-02E9-7541-8C03-C4B3727BAEF8}" sibTransId="{AE2259EC-42BA-7648-916A-758651740A0B}"/>
    <dgm:cxn modelId="{33E38E35-57D3-6742-8501-C3683788E19E}" srcId="{9B3A3967-EBA9-2440-ABF9-4BDEC565CB54}" destId="{B32432FA-9D2F-9D40-898A-D61DDFEAE750}" srcOrd="2" destOrd="0" parTransId="{753179EC-EE86-8D48-9F29-3BB68BBBA349}" sibTransId="{E2317121-9B17-514F-AA95-A18ADF8532C4}"/>
    <dgm:cxn modelId="{22116BB9-633C-874C-ABDC-D505BFFCAEC5}" type="presOf" srcId="{753179EC-EE86-8D48-9F29-3BB68BBBA349}" destId="{DE5F798C-2AA2-124E-8E85-5ECD47CE1CED}" srcOrd="0" destOrd="0" presId="urn:microsoft.com/office/officeart/2008/layout/RadialCluster"/>
    <dgm:cxn modelId="{3E43FD80-F639-734B-BB52-14448778D09D}" srcId="{9B3A3967-EBA9-2440-ABF9-4BDEC565CB54}" destId="{1BD99207-AFB5-FE4F-8160-C1B075C4DFEA}" srcOrd="0" destOrd="0" parTransId="{6088E7BF-043D-5047-8930-7A4F3916A77A}" sibTransId="{F5765D43-E52A-F340-83DC-21D844B53E52}"/>
    <dgm:cxn modelId="{AE08FF2D-83AC-8B4B-8253-90B285F3A8E0}" type="presOf" srcId="{28D5789C-7AA9-A841-810E-58F0241226E5}" destId="{26E873B6-9CC7-5A40-B012-553C9A2AF19C}" srcOrd="0" destOrd="0" presId="urn:microsoft.com/office/officeart/2008/layout/RadialCluster"/>
    <dgm:cxn modelId="{F6E300FE-513E-1E4C-8A9B-B216ADE5BE68}" type="presOf" srcId="{822CAA22-F6BD-6B48-8B13-45E6234E6243}" destId="{FDCBC79A-2FA5-5B44-972B-AFDFDE2239E0}" srcOrd="0" destOrd="0" presId="urn:microsoft.com/office/officeart/2008/layout/RadialCluster"/>
    <dgm:cxn modelId="{EFE848CD-6C83-2C45-ACA1-19F61658AFF1}" type="presOf" srcId="{6088E7BF-043D-5047-8930-7A4F3916A77A}" destId="{CCDAF280-539E-9F44-AB11-1C3A9AF6717B}" srcOrd="0" destOrd="0" presId="urn:microsoft.com/office/officeart/2008/layout/RadialCluster"/>
    <dgm:cxn modelId="{4E409DF6-A0B3-034A-9269-4AC23CE0FEE7}" type="presOf" srcId="{1BD99207-AFB5-FE4F-8160-C1B075C4DFEA}" destId="{696F2A40-CE70-874A-A13E-363B7D0B1639}" srcOrd="0" destOrd="0" presId="urn:microsoft.com/office/officeart/2008/layout/RadialCluster"/>
    <dgm:cxn modelId="{71B71792-83DC-7F44-B78B-D146B94E8CCD}" type="presParOf" srcId="{7E39C764-599D-5B42-A56E-EAEA8CBF48B5}" destId="{19F6EA64-BE20-9046-94D5-03623C82F5A2}" srcOrd="0" destOrd="0" presId="urn:microsoft.com/office/officeart/2008/layout/RadialCluster"/>
    <dgm:cxn modelId="{817E722D-8C5C-F140-8497-2F9F37AE20F3}" type="presParOf" srcId="{19F6EA64-BE20-9046-94D5-03623C82F5A2}" destId="{2FAA8ED3-D17D-CD4B-A95A-3DD006990104}" srcOrd="0" destOrd="0" presId="urn:microsoft.com/office/officeart/2008/layout/RadialCluster"/>
    <dgm:cxn modelId="{D21ED7EC-B4FB-1941-B16B-697B2934D2B5}" type="presParOf" srcId="{19F6EA64-BE20-9046-94D5-03623C82F5A2}" destId="{CCDAF280-539E-9F44-AB11-1C3A9AF6717B}" srcOrd="1" destOrd="0" presId="urn:microsoft.com/office/officeart/2008/layout/RadialCluster"/>
    <dgm:cxn modelId="{1518160A-4A36-3C40-8671-836A63004012}" type="presParOf" srcId="{19F6EA64-BE20-9046-94D5-03623C82F5A2}" destId="{696F2A40-CE70-874A-A13E-363B7D0B1639}" srcOrd="2" destOrd="0" presId="urn:microsoft.com/office/officeart/2008/layout/RadialCluster"/>
    <dgm:cxn modelId="{346C2641-D4B2-E545-8E58-3FF34F72B02A}" type="presParOf" srcId="{19F6EA64-BE20-9046-94D5-03623C82F5A2}" destId="{FDCBC79A-2FA5-5B44-972B-AFDFDE2239E0}" srcOrd="3" destOrd="0" presId="urn:microsoft.com/office/officeart/2008/layout/RadialCluster"/>
    <dgm:cxn modelId="{4821456B-76D5-7A4C-BD9C-AEE979746696}" type="presParOf" srcId="{19F6EA64-BE20-9046-94D5-03623C82F5A2}" destId="{26E873B6-9CC7-5A40-B012-553C9A2AF19C}" srcOrd="4" destOrd="0" presId="urn:microsoft.com/office/officeart/2008/layout/RadialCluster"/>
    <dgm:cxn modelId="{003341C2-8CFA-DF49-868D-7895A7DD00F5}" type="presParOf" srcId="{19F6EA64-BE20-9046-94D5-03623C82F5A2}" destId="{DE5F798C-2AA2-124E-8E85-5ECD47CE1CED}" srcOrd="5" destOrd="0" presId="urn:microsoft.com/office/officeart/2008/layout/RadialCluster"/>
    <dgm:cxn modelId="{67E9DEDE-8797-6740-9EB4-6AAE270EE638}" type="presParOf" srcId="{19F6EA64-BE20-9046-94D5-03623C82F5A2}" destId="{DE181669-7DAF-944D-8569-796F4FC0E6A1}" srcOrd="6" destOrd="0" presId="urn:microsoft.com/office/officeart/2008/layout/RadialCluster"/>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DFE66718-5974-574F-B7EF-4B777D23D46D}" type="doc">
      <dgm:prSet loTypeId="urn:microsoft.com/office/officeart/2009/3/layout/HorizontalOrganizationChart" loCatId="" qsTypeId="urn:microsoft.com/office/officeart/2005/8/quickstyle/simple4" qsCatId="simple" csTypeId="urn:microsoft.com/office/officeart/2005/8/colors/accent1_2#23" csCatId="accent1" phldr="1"/>
      <dgm:spPr/>
      <dgm:t>
        <a:bodyPr/>
        <a:lstStyle/>
        <a:p>
          <a:endParaRPr lang="it-IT"/>
        </a:p>
      </dgm:t>
    </dgm:pt>
    <dgm:pt modelId="{39943123-74AD-2745-8D4E-CC7BD8626AD0}">
      <dgm:prSet phldrT="[Testo]"/>
      <dgm:spPr/>
      <dgm:t>
        <a:bodyPr/>
        <a:lstStyle/>
        <a:p>
          <a:r>
            <a:rPr lang="it-IT" b="1" dirty="0" smtClean="0">
              <a:solidFill>
                <a:srgbClr val="000000"/>
              </a:solidFill>
            </a:rPr>
            <a:t>Sanzioni amministrative pecuniarie </a:t>
          </a:r>
          <a:endParaRPr lang="it-IT" b="1" dirty="0">
            <a:solidFill>
              <a:srgbClr val="000000"/>
            </a:solidFill>
          </a:endParaRPr>
        </a:p>
      </dgm:t>
    </dgm:pt>
    <dgm:pt modelId="{6520B123-51DC-494D-93D6-08F2C9804262}" type="parTrans" cxnId="{E1EC9C5F-4230-AC46-A10C-22F4DDD2C46E}">
      <dgm:prSet/>
      <dgm:spPr/>
      <dgm:t>
        <a:bodyPr/>
        <a:lstStyle/>
        <a:p>
          <a:endParaRPr lang="it-IT"/>
        </a:p>
      </dgm:t>
    </dgm:pt>
    <dgm:pt modelId="{7F7462D7-C347-774C-AA08-8FCAC4478E4D}" type="sibTrans" cxnId="{E1EC9C5F-4230-AC46-A10C-22F4DDD2C46E}">
      <dgm:prSet/>
      <dgm:spPr/>
      <dgm:t>
        <a:bodyPr/>
        <a:lstStyle/>
        <a:p>
          <a:endParaRPr lang="it-IT"/>
        </a:p>
      </dgm:t>
    </dgm:pt>
    <dgm:pt modelId="{A41A9147-20A5-FB45-B9EE-93036BEC68B9}">
      <dgm:prSet phldrT="[Testo]"/>
      <dgm:spPr/>
      <dgm:t>
        <a:bodyPr/>
        <a:lstStyle/>
        <a:p>
          <a:pPr algn="just"/>
          <a:r>
            <a:rPr lang="it-IT" dirty="0" smtClean="0">
              <a:solidFill>
                <a:srgbClr val="000000"/>
              </a:solidFill>
            </a:rPr>
            <a:t>rifiuto od omissione, senza giustificato motivo, di fornire informazioni o di esibire i documenti richiesti da ANAC o rifiuto degli operatori di ottemperare richieste della stazione appaltante per comprovare il possesso dei requisiti: sanzione tra euro 250,00 e euro 25.000,00</a:t>
          </a:r>
          <a:r>
            <a:rPr lang="it-IT" dirty="0" smtClean="0"/>
            <a:t>. </a:t>
          </a:r>
          <a:endParaRPr lang="it-IT" dirty="0"/>
        </a:p>
      </dgm:t>
    </dgm:pt>
    <dgm:pt modelId="{6709C3A3-1DD2-CE43-9182-C8EB1F8A515C}" type="parTrans" cxnId="{8299E902-269A-7A44-B524-B887460F3265}">
      <dgm:prSet/>
      <dgm:spPr/>
      <dgm:t>
        <a:bodyPr/>
        <a:lstStyle/>
        <a:p>
          <a:endParaRPr lang="it-IT"/>
        </a:p>
      </dgm:t>
    </dgm:pt>
    <dgm:pt modelId="{B086034A-5514-9949-9952-D7BED0E727CD}" type="sibTrans" cxnId="{8299E902-269A-7A44-B524-B887460F3265}">
      <dgm:prSet/>
      <dgm:spPr/>
      <dgm:t>
        <a:bodyPr/>
        <a:lstStyle/>
        <a:p>
          <a:endParaRPr lang="it-IT"/>
        </a:p>
      </dgm:t>
    </dgm:pt>
    <dgm:pt modelId="{E15DDFCB-EE3B-1141-B8C0-E54A4C19BAB5}">
      <dgm:prSet phldrT="[Testo]"/>
      <dgm:spPr/>
      <dgm:t>
        <a:bodyPr/>
        <a:lstStyle/>
        <a:p>
          <a:pPr algn="just"/>
          <a:r>
            <a:rPr lang="it-IT" dirty="0" smtClean="0">
              <a:solidFill>
                <a:srgbClr val="000000"/>
              </a:solidFill>
            </a:rPr>
            <a:t>Esibizione documenti ed informazioni non veritieri ad ANAC o stazioni appaltanti o organismi di attestazione: sanzione tra euro 500,00 e 50.000,00 </a:t>
          </a:r>
          <a:endParaRPr lang="it-IT" dirty="0">
            <a:solidFill>
              <a:srgbClr val="000000"/>
            </a:solidFill>
          </a:endParaRPr>
        </a:p>
      </dgm:t>
    </dgm:pt>
    <dgm:pt modelId="{C7CDA311-F168-BF46-90C0-21CD85B90564}" type="parTrans" cxnId="{8C51E17F-C524-A34B-95A4-9D7B2D3ABA80}">
      <dgm:prSet/>
      <dgm:spPr/>
      <dgm:t>
        <a:bodyPr/>
        <a:lstStyle/>
        <a:p>
          <a:endParaRPr lang="it-IT"/>
        </a:p>
      </dgm:t>
    </dgm:pt>
    <dgm:pt modelId="{CE7CD191-7AC7-6845-9228-7B992C807D4C}" type="sibTrans" cxnId="{8C51E17F-C524-A34B-95A4-9D7B2D3ABA80}">
      <dgm:prSet/>
      <dgm:spPr/>
      <dgm:t>
        <a:bodyPr/>
        <a:lstStyle/>
        <a:p>
          <a:endParaRPr lang="it-IT"/>
        </a:p>
      </dgm:t>
    </dgm:pt>
    <dgm:pt modelId="{877B4F2E-A092-6346-91B7-1D328759DD76}">
      <dgm:prSet phldrT="[Testo]"/>
      <dgm:spPr/>
      <dgm:t>
        <a:bodyPr/>
        <a:lstStyle/>
        <a:p>
          <a:pPr algn="just"/>
          <a:r>
            <a:rPr lang="it-IT" dirty="0" smtClean="0">
              <a:solidFill>
                <a:schemeClr val="tx1"/>
              </a:solidFill>
            </a:rPr>
            <a:t>Art. 84, c. 10: violazione </a:t>
          </a:r>
          <a:r>
            <a:rPr lang="it-IT" dirty="0" err="1" smtClean="0">
              <a:solidFill>
                <a:schemeClr val="tx1"/>
              </a:solidFill>
            </a:rPr>
            <a:t>emanande</a:t>
          </a:r>
          <a:r>
            <a:rPr lang="it-IT" dirty="0" smtClean="0">
              <a:solidFill>
                <a:schemeClr val="tx1"/>
              </a:solidFill>
            </a:rPr>
            <a:t> Linee guida sul sistema di qualificazione: sanzioni pecuniarie di cui sopra, ma non è ammesso pagamento in misura ridotta. </a:t>
          </a:r>
          <a:endParaRPr lang="it-IT" dirty="0">
            <a:solidFill>
              <a:schemeClr val="tx1"/>
            </a:solidFill>
          </a:endParaRPr>
        </a:p>
      </dgm:t>
    </dgm:pt>
    <dgm:pt modelId="{DF606EBB-9475-DA46-A282-287BABD43BE8}" type="parTrans" cxnId="{00616E4D-2EF7-0D4B-B178-D1C5412FB39F}">
      <dgm:prSet/>
      <dgm:spPr/>
      <dgm:t>
        <a:bodyPr/>
        <a:lstStyle/>
        <a:p>
          <a:endParaRPr lang="it-IT"/>
        </a:p>
      </dgm:t>
    </dgm:pt>
    <dgm:pt modelId="{B48AD827-48FE-5445-9C3D-1575A3A3D6CF}" type="sibTrans" cxnId="{00616E4D-2EF7-0D4B-B178-D1C5412FB39F}">
      <dgm:prSet/>
      <dgm:spPr/>
      <dgm:t>
        <a:bodyPr/>
        <a:lstStyle/>
        <a:p>
          <a:endParaRPr lang="it-IT"/>
        </a:p>
      </dgm:t>
    </dgm:pt>
    <dgm:pt modelId="{123BF1BB-666C-C842-9D9F-402F14A442EB}" type="pres">
      <dgm:prSet presAssocID="{DFE66718-5974-574F-B7EF-4B777D23D46D}" presName="hierChild1" presStyleCnt="0">
        <dgm:presLayoutVars>
          <dgm:orgChart val="1"/>
          <dgm:chPref val="1"/>
          <dgm:dir/>
          <dgm:animOne val="branch"/>
          <dgm:animLvl val="lvl"/>
          <dgm:resizeHandles/>
        </dgm:presLayoutVars>
      </dgm:prSet>
      <dgm:spPr/>
      <dgm:t>
        <a:bodyPr/>
        <a:lstStyle/>
        <a:p>
          <a:endParaRPr lang="it-IT"/>
        </a:p>
      </dgm:t>
    </dgm:pt>
    <dgm:pt modelId="{21919216-C9FA-B841-B762-EF2870D239CD}" type="pres">
      <dgm:prSet presAssocID="{39943123-74AD-2745-8D4E-CC7BD8626AD0}" presName="hierRoot1" presStyleCnt="0">
        <dgm:presLayoutVars>
          <dgm:hierBranch val="init"/>
        </dgm:presLayoutVars>
      </dgm:prSet>
      <dgm:spPr/>
    </dgm:pt>
    <dgm:pt modelId="{2A09C16C-8538-EE46-AE1C-05E0061FD379}" type="pres">
      <dgm:prSet presAssocID="{39943123-74AD-2745-8D4E-CC7BD8626AD0}" presName="rootComposite1" presStyleCnt="0"/>
      <dgm:spPr/>
    </dgm:pt>
    <dgm:pt modelId="{33FC24C2-3AFC-A34F-9CAC-240184BDCA02}" type="pres">
      <dgm:prSet presAssocID="{39943123-74AD-2745-8D4E-CC7BD8626AD0}" presName="rootText1" presStyleLbl="node0" presStyleIdx="0" presStyleCnt="1" custScaleX="58124" custScaleY="137754" custLinFactNeighborX="-47699" custLinFactNeighborY="-11774">
        <dgm:presLayoutVars>
          <dgm:chPref val="3"/>
        </dgm:presLayoutVars>
      </dgm:prSet>
      <dgm:spPr/>
      <dgm:t>
        <a:bodyPr/>
        <a:lstStyle/>
        <a:p>
          <a:endParaRPr lang="it-IT"/>
        </a:p>
      </dgm:t>
    </dgm:pt>
    <dgm:pt modelId="{3CC15269-0296-A644-9747-984B01A487DB}" type="pres">
      <dgm:prSet presAssocID="{39943123-74AD-2745-8D4E-CC7BD8626AD0}" presName="rootConnector1" presStyleLbl="node1" presStyleIdx="0" presStyleCnt="0"/>
      <dgm:spPr/>
      <dgm:t>
        <a:bodyPr/>
        <a:lstStyle/>
        <a:p>
          <a:endParaRPr lang="it-IT"/>
        </a:p>
      </dgm:t>
    </dgm:pt>
    <dgm:pt modelId="{DA4C234E-5945-F746-A9B1-E0BA67D6D7E6}" type="pres">
      <dgm:prSet presAssocID="{39943123-74AD-2745-8D4E-CC7BD8626AD0}" presName="hierChild2" presStyleCnt="0"/>
      <dgm:spPr/>
    </dgm:pt>
    <dgm:pt modelId="{CCE56ED5-C56E-1E47-B563-26CC899C8B8B}" type="pres">
      <dgm:prSet presAssocID="{6709C3A3-1DD2-CE43-9182-C8EB1F8A515C}" presName="Name64" presStyleLbl="parChTrans1D2" presStyleIdx="0" presStyleCnt="3"/>
      <dgm:spPr/>
      <dgm:t>
        <a:bodyPr/>
        <a:lstStyle/>
        <a:p>
          <a:endParaRPr lang="it-IT"/>
        </a:p>
      </dgm:t>
    </dgm:pt>
    <dgm:pt modelId="{811AA6E6-1CE4-7B4A-8220-BD657B921E82}" type="pres">
      <dgm:prSet presAssocID="{A41A9147-20A5-FB45-B9EE-93036BEC68B9}" presName="hierRoot2" presStyleCnt="0">
        <dgm:presLayoutVars>
          <dgm:hierBranch val="init"/>
        </dgm:presLayoutVars>
      </dgm:prSet>
      <dgm:spPr/>
    </dgm:pt>
    <dgm:pt modelId="{8E309FAD-4EB6-2546-9F21-02D1217FCCFD}" type="pres">
      <dgm:prSet presAssocID="{A41A9147-20A5-FB45-B9EE-93036BEC68B9}" presName="rootComposite" presStyleCnt="0"/>
      <dgm:spPr/>
    </dgm:pt>
    <dgm:pt modelId="{D386108A-7719-994A-A3AB-5E5DD35F2965}" type="pres">
      <dgm:prSet presAssocID="{A41A9147-20A5-FB45-B9EE-93036BEC68B9}" presName="rootText" presStyleLbl="node2" presStyleIdx="0" presStyleCnt="3" custScaleX="178262" custLinFactNeighborX="8527" custLinFactNeighborY="-197">
        <dgm:presLayoutVars>
          <dgm:chPref val="3"/>
        </dgm:presLayoutVars>
      </dgm:prSet>
      <dgm:spPr/>
      <dgm:t>
        <a:bodyPr/>
        <a:lstStyle/>
        <a:p>
          <a:endParaRPr lang="it-IT"/>
        </a:p>
      </dgm:t>
    </dgm:pt>
    <dgm:pt modelId="{1A1D13F1-1E87-9141-9FB5-39AC5DA6406F}" type="pres">
      <dgm:prSet presAssocID="{A41A9147-20A5-FB45-B9EE-93036BEC68B9}" presName="rootConnector" presStyleLbl="node2" presStyleIdx="0" presStyleCnt="3"/>
      <dgm:spPr/>
      <dgm:t>
        <a:bodyPr/>
        <a:lstStyle/>
        <a:p>
          <a:endParaRPr lang="it-IT"/>
        </a:p>
      </dgm:t>
    </dgm:pt>
    <dgm:pt modelId="{CF69FC6E-08CB-A041-8873-65A033E441B1}" type="pres">
      <dgm:prSet presAssocID="{A41A9147-20A5-FB45-B9EE-93036BEC68B9}" presName="hierChild4" presStyleCnt="0"/>
      <dgm:spPr/>
    </dgm:pt>
    <dgm:pt modelId="{7D75A520-2C73-5649-8905-D6D9863812A1}" type="pres">
      <dgm:prSet presAssocID="{A41A9147-20A5-FB45-B9EE-93036BEC68B9}" presName="hierChild5" presStyleCnt="0"/>
      <dgm:spPr/>
    </dgm:pt>
    <dgm:pt modelId="{E9B0D094-8BE8-1445-AA8A-023B5B39B914}" type="pres">
      <dgm:prSet presAssocID="{C7CDA311-F168-BF46-90C0-21CD85B90564}" presName="Name64" presStyleLbl="parChTrans1D2" presStyleIdx="1" presStyleCnt="3"/>
      <dgm:spPr/>
      <dgm:t>
        <a:bodyPr/>
        <a:lstStyle/>
        <a:p>
          <a:endParaRPr lang="it-IT"/>
        </a:p>
      </dgm:t>
    </dgm:pt>
    <dgm:pt modelId="{5E50AEE3-50E0-9147-A0B7-B5089D21838F}" type="pres">
      <dgm:prSet presAssocID="{E15DDFCB-EE3B-1141-B8C0-E54A4C19BAB5}" presName="hierRoot2" presStyleCnt="0">
        <dgm:presLayoutVars>
          <dgm:hierBranch val="init"/>
        </dgm:presLayoutVars>
      </dgm:prSet>
      <dgm:spPr/>
    </dgm:pt>
    <dgm:pt modelId="{5D3FC9A9-7E5C-7A44-B325-CC8573E355E9}" type="pres">
      <dgm:prSet presAssocID="{E15DDFCB-EE3B-1141-B8C0-E54A4C19BAB5}" presName="rootComposite" presStyleCnt="0"/>
      <dgm:spPr/>
    </dgm:pt>
    <dgm:pt modelId="{F1A33A9D-16C5-5842-AE5D-27F8125977CF}" type="pres">
      <dgm:prSet presAssocID="{E15DDFCB-EE3B-1141-B8C0-E54A4C19BAB5}" presName="rootText" presStyleLbl="node2" presStyleIdx="1" presStyleCnt="3" custScaleX="178991" custScaleY="114205" custLinFactNeighborX="10368" custLinFactNeighborY="-7809">
        <dgm:presLayoutVars>
          <dgm:chPref val="3"/>
        </dgm:presLayoutVars>
      </dgm:prSet>
      <dgm:spPr/>
      <dgm:t>
        <a:bodyPr/>
        <a:lstStyle/>
        <a:p>
          <a:endParaRPr lang="it-IT"/>
        </a:p>
      </dgm:t>
    </dgm:pt>
    <dgm:pt modelId="{398B66DB-FDD1-CD4F-9D23-1D8034D34C20}" type="pres">
      <dgm:prSet presAssocID="{E15DDFCB-EE3B-1141-B8C0-E54A4C19BAB5}" presName="rootConnector" presStyleLbl="node2" presStyleIdx="1" presStyleCnt="3"/>
      <dgm:spPr/>
      <dgm:t>
        <a:bodyPr/>
        <a:lstStyle/>
        <a:p>
          <a:endParaRPr lang="it-IT"/>
        </a:p>
      </dgm:t>
    </dgm:pt>
    <dgm:pt modelId="{FE837D20-2D6F-654A-806B-902AF9AAC352}" type="pres">
      <dgm:prSet presAssocID="{E15DDFCB-EE3B-1141-B8C0-E54A4C19BAB5}" presName="hierChild4" presStyleCnt="0"/>
      <dgm:spPr/>
    </dgm:pt>
    <dgm:pt modelId="{5310F596-2101-394F-A672-199C7E252725}" type="pres">
      <dgm:prSet presAssocID="{E15DDFCB-EE3B-1141-B8C0-E54A4C19BAB5}" presName="hierChild5" presStyleCnt="0"/>
      <dgm:spPr/>
    </dgm:pt>
    <dgm:pt modelId="{7358A220-BF04-464B-B03F-F17E30FD89CC}" type="pres">
      <dgm:prSet presAssocID="{DF606EBB-9475-DA46-A282-287BABD43BE8}" presName="Name64" presStyleLbl="parChTrans1D2" presStyleIdx="2" presStyleCnt="3"/>
      <dgm:spPr/>
      <dgm:t>
        <a:bodyPr/>
        <a:lstStyle/>
        <a:p>
          <a:endParaRPr lang="it-IT"/>
        </a:p>
      </dgm:t>
    </dgm:pt>
    <dgm:pt modelId="{833F09E6-6134-B946-92B3-38066E612638}" type="pres">
      <dgm:prSet presAssocID="{877B4F2E-A092-6346-91B7-1D328759DD76}" presName="hierRoot2" presStyleCnt="0">
        <dgm:presLayoutVars>
          <dgm:hierBranch val="init"/>
        </dgm:presLayoutVars>
      </dgm:prSet>
      <dgm:spPr/>
    </dgm:pt>
    <dgm:pt modelId="{9D4A016E-6BF6-2E46-8E01-36246036DF28}" type="pres">
      <dgm:prSet presAssocID="{877B4F2E-A092-6346-91B7-1D328759DD76}" presName="rootComposite" presStyleCnt="0"/>
      <dgm:spPr/>
    </dgm:pt>
    <dgm:pt modelId="{4ADC60BA-CD60-4249-87F0-52A7FDF15B9D}" type="pres">
      <dgm:prSet presAssocID="{877B4F2E-A092-6346-91B7-1D328759DD76}" presName="rootText" presStyleLbl="node2" presStyleIdx="2" presStyleCnt="3" custScaleX="184798" custLinFactNeighborX="11906" custLinFactNeighborY="197">
        <dgm:presLayoutVars>
          <dgm:chPref val="3"/>
        </dgm:presLayoutVars>
      </dgm:prSet>
      <dgm:spPr/>
      <dgm:t>
        <a:bodyPr/>
        <a:lstStyle/>
        <a:p>
          <a:endParaRPr lang="it-IT"/>
        </a:p>
      </dgm:t>
    </dgm:pt>
    <dgm:pt modelId="{8F00B102-8791-4349-B069-7805E947A99A}" type="pres">
      <dgm:prSet presAssocID="{877B4F2E-A092-6346-91B7-1D328759DD76}" presName="rootConnector" presStyleLbl="node2" presStyleIdx="2" presStyleCnt="3"/>
      <dgm:spPr/>
      <dgm:t>
        <a:bodyPr/>
        <a:lstStyle/>
        <a:p>
          <a:endParaRPr lang="it-IT"/>
        </a:p>
      </dgm:t>
    </dgm:pt>
    <dgm:pt modelId="{8606D227-B3F9-7348-81DE-DE5213761F51}" type="pres">
      <dgm:prSet presAssocID="{877B4F2E-A092-6346-91B7-1D328759DD76}" presName="hierChild4" presStyleCnt="0"/>
      <dgm:spPr/>
    </dgm:pt>
    <dgm:pt modelId="{50DFC4EE-5B87-C14C-AAF6-BBC175A19CD9}" type="pres">
      <dgm:prSet presAssocID="{877B4F2E-A092-6346-91B7-1D328759DD76}" presName="hierChild5" presStyleCnt="0"/>
      <dgm:spPr/>
    </dgm:pt>
    <dgm:pt modelId="{0E207699-108A-3D4F-826D-7B3F7278B9DE}" type="pres">
      <dgm:prSet presAssocID="{39943123-74AD-2745-8D4E-CC7BD8626AD0}" presName="hierChild3" presStyleCnt="0"/>
      <dgm:spPr/>
    </dgm:pt>
  </dgm:ptLst>
  <dgm:cxnLst>
    <dgm:cxn modelId="{00616E4D-2EF7-0D4B-B178-D1C5412FB39F}" srcId="{39943123-74AD-2745-8D4E-CC7BD8626AD0}" destId="{877B4F2E-A092-6346-91B7-1D328759DD76}" srcOrd="2" destOrd="0" parTransId="{DF606EBB-9475-DA46-A282-287BABD43BE8}" sibTransId="{B48AD827-48FE-5445-9C3D-1575A3A3D6CF}"/>
    <dgm:cxn modelId="{F5AF6FE2-B2CE-B44B-BB75-F6B923F28E71}" type="presOf" srcId="{E15DDFCB-EE3B-1141-B8C0-E54A4C19BAB5}" destId="{F1A33A9D-16C5-5842-AE5D-27F8125977CF}" srcOrd="0" destOrd="0" presId="urn:microsoft.com/office/officeart/2009/3/layout/HorizontalOrganizationChart"/>
    <dgm:cxn modelId="{A49FA840-0C90-6F4F-B044-2430501F9C13}" type="presOf" srcId="{A41A9147-20A5-FB45-B9EE-93036BEC68B9}" destId="{D386108A-7719-994A-A3AB-5E5DD35F2965}" srcOrd="0" destOrd="0" presId="urn:microsoft.com/office/officeart/2009/3/layout/HorizontalOrganizationChart"/>
    <dgm:cxn modelId="{8299E902-269A-7A44-B524-B887460F3265}" srcId="{39943123-74AD-2745-8D4E-CC7BD8626AD0}" destId="{A41A9147-20A5-FB45-B9EE-93036BEC68B9}" srcOrd="0" destOrd="0" parTransId="{6709C3A3-1DD2-CE43-9182-C8EB1F8A515C}" sibTransId="{B086034A-5514-9949-9952-D7BED0E727CD}"/>
    <dgm:cxn modelId="{2BCBD343-2435-2748-A998-DC988A4626F2}" type="presOf" srcId="{39943123-74AD-2745-8D4E-CC7BD8626AD0}" destId="{33FC24C2-3AFC-A34F-9CAC-240184BDCA02}" srcOrd="0" destOrd="0" presId="urn:microsoft.com/office/officeart/2009/3/layout/HorizontalOrganizationChart"/>
    <dgm:cxn modelId="{D698BD37-9F1D-9F4C-A411-701960C8BF5B}" type="presOf" srcId="{E15DDFCB-EE3B-1141-B8C0-E54A4C19BAB5}" destId="{398B66DB-FDD1-CD4F-9D23-1D8034D34C20}" srcOrd="1" destOrd="0" presId="urn:microsoft.com/office/officeart/2009/3/layout/HorizontalOrganizationChart"/>
    <dgm:cxn modelId="{A733E502-A5B6-2E4F-862C-1C6A29415C22}" type="presOf" srcId="{A41A9147-20A5-FB45-B9EE-93036BEC68B9}" destId="{1A1D13F1-1E87-9141-9FB5-39AC5DA6406F}" srcOrd="1" destOrd="0" presId="urn:microsoft.com/office/officeart/2009/3/layout/HorizontalOrganizationChart"/>
    <dgm:cxn modelId="{EB8A9876-90CB-5745-87CD-19DB9CFE99C9}" type="presOf" srcId="{DFE66718-5974-574F-B7EF-4B777D23D46D}" destId="{123BF1BB-666C-C842-9D9F-402F14A442EB}" srcOrd="0" destOrd="0" presId="urn:microsoft.com/office/officeart/2009/3/layout/HorizontalOrganizationChart"/>
    <dgm:cxn modelId="{F9486B55-FB68-034A-8BD9-EABE1DF8925A}" type="presOf" srcId="{877B4F2E-A092-6346-91B7-1D328759DD76}" destId="{8F00B102-8791-4349-B069-7805E947A99A}" srcOrd="1" destOrd="0" presId="urn:microsoft.com/office/officeart/2009/3/layout/HorizontalOrganizationChart"/>
    <dgm:cxn modelId="{92B17F73-3C45-8D42-BE02-F2937D73B3A6}" type="presOf" srcId="{DF606EBB-9475-DA46-A282-287BABD43BE8}" destId="{7358A220-BF04-464B-B03F-F17E30FD89CC}" srcOrd="0" destOrd="0" presId="urn:microsoft.com/office/officeart/2009/3/layout/HorizontalOrganizationChart"/>
    <dgm:cxn modelId="{8C51E17F-C524-A34B-95A4-9D7B2D3ABA80}" srcId="{39943123-74AD-2745-8D4E-CC7BD8626AD0}" destId="{E15DDFCB-EE3B-1141-B8C0-E54A4C19BAB5}" srcOrd="1" destOrd="0" parTransId="{C7CDA311-F168-BF46-90C0-21CD85B90564}" sibTransId="{CE7CD191-7AC7-6845-9228-7B992C807D4C}"/>
    <dgm:cxn modelId="{70D88F88-E444-D049-B1F7-AD182A8ABC7E}" type="presOf" srcId="{C7CDA311-F168-BF46-90C0-21CD85B90564}" destId="{E9B0D094-8BE8-1445-AA8A-023B5B39B914}" srcOrd="0" destOrd="0" presId="urn:microsoft.com/office/officeart/2009/3/layout/HorizontalOrganizationChart"/>
    <dgm:cxn modelId="{0ED84B5E-7982-8644-BE5F-70D625BCEACD}" type="presOf" srcId="{39943123-74AD-2745-8D4E-CC7BD8626AD0}" destId="{3CC15269-0296-A644-9747-984B01A487DB}" srcOrd="1" destOrd="0" presId="urn:microsoft.com/office/officeart/2009/3/layout/HorizontalOrganizationChart"/>
    <dgm:cxn modelId="{281186CC-9C0B-F84C-9833-3827E08BD127}" type="presOf" srcId="{877B4F2E-A092-6346-91B7-1D328759DD76}" destId="{4ADC60BA-CD60-4249-87F0-52A7FDF15B9D}" srcOrd="0" destOrd="0" presId="urn:microsoft.com/office/officeart/2009/3/layout/HorizontalOrganizationChart"/>
    <dgm:cxn modelId="{8F040000-726C-9948-A24F-5B882ABA007D}" type="presOf" srcId="{6709C3A3-1DD2-CE43-9182-C8EB1F8A515C}" destId="{CCE56ED5-C56E-1E47-B563-26CC899C8B8B}" srcOrd="0" destOrd="0" presId="urn:microsoft.com/office/officeart/2009/3/layout/HorizontalOrganizationChart"/>
    <dgm:cxn modelId="{E1EC9C5F-4230-AC46-A10C-22F4DDD2C46E}" srcId="{DFE66718-5974-574F-B7EF-4B777D23D46D}" destId="{39943123-74AD-2745-8D4E-CC7BD8626AD0}" srcOrd="0" destOrd="0" parTransId="{6520B123-51DC-494D-93D6-08F2C9804262}" sibTransId="{7F7462D7-C347-774C-AA08-8FCAC4478E4D}"/>
    <dgm:cxn modelId="{2BBC1053-7E49-154D-BA96-B8DC5A261C30}" type="presParOf" srcId="{123BF1BB-666C-C842-9D9F-402F14A442EB}" destId="{21919216-C9FA-B841-B762-EF2870D239CD}" srcOrd="0" destOrd="0" presId="urn:microsoft.com/office/officeart/2009/3/layout/HorizontalOrganizationChart"/>
    <dgm:cxn modelId="{249498E8-6079-7B44-9E7B-7DADF2717F73}" type="presParOf" srcId="{21919216-C9FA-B841-B762-EF2870D239CD}" destId="{2A09C16C-8538-EE46-AE1C-05E0061FD379}" srcOrd="0" destOrd="0" presId="urn:microsoft.com/office/officeart/2009/3/layout/HorizontalOrganizationChart"/>
    <dgm:cxn modelId="{27327FDC-7D15-A146-9049-2636EBDB8767}" type="presParOf" srcId="{2A09C16C-8538-EE46-AE1C-05E0061FD379}" destId="{33FC24C2-3AFC-A34F-9CAC-240184BDCA02}" srcOrd="0" destOrd="0" presId="urn:microsoft.com/office/officeart/2009/3/layout/HorizontalOrganizationChart"/>
    <dgm:cxn modelId="{9C07085F-9C96-1944-9E75-6849A4DD58DF}" type="presParOf" srcId="{2A09C16C-8538-EE46-AE1C-05E0061FD379}" destId="{3CC15269-0296-A644-9747-984B01A487DB}" srcOrd="1" destOrd="0" presId="urn:microsoft.com/office/officeart/2009/3/layout/HorizontalOrganizationChart"/>
    <dgm:cxn modelId="{653C2F1C-21C9-6844-962F-D630F2F66763}" type="presParOf" srcId="{21919216-C9FA-B841-B762-EF2870D239CD}" destId="{DA4C234E-5945-F746-A9B1-E0BA67D6D7E6}" srcOrd="1" destOrd="0" presId="urn:microsoft.com/office/officeart/2009/3/layout/HorizontalOrganizationChart"/>
    <dgm:cxn modelId="{3FB3C6FB-D306-2445-9A9A-C11EE4552897}" type="presParOf" srcId="{DA4C234E-5945-F746-A9B1-E0BA67D6D7E6}" destId="{CCE56ED5-C56E-1E47-B563-26CC899C8B8B}" srcOrd="0" destOrd="0" presId="urn:microsoft.com/office/officeart/2009/3/layout/HorizontalOrganizationChart"/>
    <dgm:cxn modelId="{9276CDC9-C0A6-1043-AD76-FF2957A555FE}" type="presParOf" srcId="{DA4C234E-5945-F746-A9B1-E0BA67D6D7E6}" destId="{811AA6E6-1CE4-7B4A-8220-BD657B921E82}" srcOrd="1" destOrd="0" presId="urn:microsoft.com/office/officeart/2009/3/layout/HorizontalOrganizationChart"/>
    <dgm:cxn modelId="{0BADACC5-0FB4-0D47-B308-2078B83CEA5E}" type="presParOf" srcId="{811AA6E6-1CE4-7B4A-8220-BD657B921E82}" destId="{8E309FAD-4EB6-2546-9F21-02D1217FCCFD}" srcOrd="0" destOrd="0" presId="urn:microsoft.com/office/officeart/2009/3/layout/HorizontalOrganizationChart"/>
    <dgm:cxn modelId="{DDADE264-D497-6F49-BAE2-3A1AB23E0C82}" type="presParOf" srcId="{8E309FAD-4EB6-2546-9F21-02D1217FCCFD}" destId="{D386108A-7719-994A-A3AB-5E5DD35F2965}" srcOrd="0" destOrd="0" presId="urn:microsoft.com/office/officeart/2009/3/layout/HorizontalOrganizationChart"/>
    <dgm:cxn modelId="{02DC66A4-00EF-A940-9EE3-4BF5AAFDE250}" type="presParOf" srcId="{8E309FAD-4EB6-2546-9F21-02D1217FCCFD}" destId="{1A1D13F1-1E87-9141-9FB5-39AC5DA6406F}" srcOrd="1" destOrd="0" presId="urn:microsoft.com/office/officeart/2009/3/layout/HorizontalOrganizationChart"/>
    <dgm:cxn modelId="{E62A4BB4-E5B1-0347-8469-E34DDA362C97}" type="presParOf" srcId="{811AA6E6-1CE4-7B4A-8220-BD657B921E82}" destId="{CF69FC6E-08CB-A041-8873-65A033E441B1}" srcOrd="1" destOrd="0" presId="urn:microsoft.com/office/officeart/2009/3/layout/HorizontalOrganizationChart"/>
    <dgm:cxn modelId="{BB5BB13B-E329-B543-B01C-016899CC047F}" type="presParOf" srcId="{811AA6E6-1CE4-7B4A-8220-BD657B921E82}" destId="{7D75A520-2C73-5649-8905-D6D9863812A1}" srcOrd="2" destOrd="0" presId="urn:microsoft.com/office/officeart/2009/3/layout/HorizontalOrganizationChart"/>
    <dgm:cxn modelId="{C15E9F10-B750-474B-9BE7-34750045A928}" type="presParOf" srcId="{DA4C234E-5945-F746-A9B1-E0BA67D6D7E6}" destId="{E9B0D094-8BE8-1445-AA8A-023B5B39B914}" srcOrd="2" destOrd="0" presId="urn:microsoft.com/office/officeart/2009/3/layout/HorizontalOrganizationChart"/>
    <dgm:cxn modelId="{9CB6EE03-DBB6-3447-86F2-73146E1D6CE1}" type="presParOf" srcId="{DA4C234E-5945-F746-A9B1-E0BA67D6D7E6}" destId="{5E50AEE3-50E0-9147-A0B7-B5089D21838F}" srcOrd="3" destOrd="0" presId="urn:microsoft.com/office/officeart/2009/3/layout/HorizontalOrganizationChart"/>
    <dgm:cxn modelId="{6A3BA92D-AAAD-7B47-A16F-0D4894549BB5}" type="presParOf" srcId="{5E50AEE3-50E0-9147-A0B7-B5089D21838F}" destId="{5D3FC9A9-7E5C-7A44-B325-CC8573E355E9}" srcOrd="0" destOrd="0" presId="urn:microsoft.com/office/officeart/2009/3/layout/HorizontalOrganizationChart"/>
    <dgm:cxn modelId="{A6AC0CCA-C7C0-4440-8CE9-234D367C77B9}" type="presParOf" srcId="{5D3FC9A9-7E5C-7A44-B325-CC8573E355E9}" destId="{F1A33A9D-16C5-5842-AE5D-27F8125977CF}" srcOrd="0" destOrd="0" presId="urn:microsoft.com/office/officeart/2009/3/layout/HorizontalOrganizationChart"/>
    <dgm:cxn modelId="{BF39CEDC-CD95-5741-BBD1-BFBBD67F824A}" type="presParOf" srcId="{5D3FC9A9-7E5C-7A44-B325-CC8573E355E9}" destId="{398B66DB-FDD1-CD4F-9D23-1D8034D34C20}" srcOrd="1" destOrd="0" presId="urn:microsoft.com/office/officeart/2009/3/layout/HorizontalOrganizationChart"/>
    <dgm:cxn modelId="{E501B3BB-ACDE-624C-B998-04B5A0343358}" type="presParOf" srcId="{5E50AEE3-50E0-9147-A0B7-B5089D21838F}" destId="{FE837D20-2D6F-654A-806B-902AF9AAC352}" srcOrd="1" destOrd="0" presId="urn:microsoft.com/office/officeart/2009/3/layout/HorizontalOrganizationChart"/>
    <dgm:cxn modelId="{0076B8F4-B516-7E42-AC5D-D964BC29EA60}" type="presParOf" srcId="{5E50AEE3-50E0-9147-A0B7-B5089D21838F}" destId="{5310F596-2101-394F-A672-199C7E252725}" srcOrd="2" destOrd="0" presId="urn:microsoft.com/office/officeart/2009/3/layout/HorizontalOrganizationChart"/>
    <dgm:cxn modelId="{393E256F-413A-6647-905D-8083F74FED48}" type="presParOf" srcId="{DA4C234E-5945-F746-A9B1-E0BA67D6D7E6}" destId="{7358A220-BF04-464B-B03F-F17E30FD89CC}" srcOrd="4" destOrd="0" presId="urn:microsoft.com/office/officeart/2009/3/layout/HorizontalOrganizationChart"/>
    <dgm:cxn modelId="{4E59AFB5-10F9-ED4A-A104-338E3E3A5CC4}" type="presParOf" srcId="{DA4C234E-5945-F746-A9B1-E0BA67D6D7E6}" destId="{833F09E6-6134-B946-92B3-38066E612638}" srcOrd="5" destOrd="0" presId="urn:microsoft.com/office/officeart/2009/3/layout/HorizontalOrganizationChart"/>
    <dgm:cxn modelId="{6D35CE45-7B0D-6F4D-B719-3A5A845D255A}" type="presParOf" srcId="{833F09E6-6134-B946-92B3-38066E612638}" destId="{9D4A016E-6BF6-2E46-8E01-36246036DF28}" srcOrd="0" destOrd="0" presId="urn:microsoft.com/office/officeart/2009/3/layout/HorizontalOrganizationChart"/>
    <dgm:cxn modelId="{B30495A1-4C06-7647-A2F3-425BCB3AB80D}" type="presParOf" srcId="{9D4A016E-6BF6-2E46-8E01-36246036DF28}" destId="{4ADC60BA-CD60-4249-87F0-52A7FDF15B9D}" srcOrd="0" destOrd="0" presId="urn:microsoft.com/office/officeart/2009/3/layout/HorizontalOrganizationChart"/>
    <dgm:cxn modelId="{7F9FCCFB-8F79-7F4E-A26F-DADD1A6A5370}" type="presParOf" srcId="{9D4A016E-6BF6-2E46-8E01-36246036DF28}" destId="{8F00B102-8791-4349-B069-7805E947A99A}" srcOrd="1" destOrd="0" presId="urn:microsoft.com/office/officeart/2009/3/layout/HorizontalOrganizationChart"/>
    <dgm:cxn modelId="{E73219F4-6B6D-EC42-9B71-D6575C5BF219}" type="presParOf" srcId="{833F09E6-6134-B946-92B3-38066E612638}" destId="{8606D227-B3F9-7348-81DE-DE5213761F51}" srcOrd="1" destOrd="0" presId="urn:microsoft.com/office/officeart/2009/3/layout/HorizontalOrganizationChart"/>
    <dgm:cxn modelId="{0C1CF3EB-2D3B-EE46-BECD-43572607FD0F}" type="presParOf" srcId="{833F09E6-6134-B946-92B3-38066E612638}" destId="{50DFC4EE-5B87-C14C-AAF6-BBC175A19CD9}" srcOrd="2" destOrd="0" presId="urn:microsoft.com/office/officeart/2009/3/layout/HorizontalOrganizationChart"/>
    <dgm:cxn modelId="{81FB99CD-A750-4C46-BE4A-CAD5855EA467}" type="presParOf" srcId="{21919216-C9FA-B841-B762-EF2870D239CD}" destId="{0E207699-108A-3D4F-826D-7B3F7278B9DE}" srcOrd="2" destOrd="0" presId="urn:microsoft.com/office/officeart/2009/3/layout/HorizontalOrganizationChart"/>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632DBBC9-C5B2-9F4F-B645-A52D4585451A}" type="doc">
      <dgm:prSet loTypeId="urn:microsoft.com/office/officeart/2005/8/layout/hProcess9" loCatId="" qsTypeId="urn:microsoft.com/office/officeart/2005/8/quickstyle/simple4" qsCatId="simple" csTypeId="urn:microsoft.com/office/officeart/2005/8/colors/accent1_2#24" csCatId="accent1" phldr="1"/>
      <dgm:spPr/>
    </dgm:pt>
    <dgm:pt modelId="{2F93DE2C-CA97-FD4C-B230-0D041655A972}">
      <dgm:prSet phldrT="[Testo]"/>
      <dgm:spPr/>
      <dgm:t>
        <a:bodyPr/>
        <a:lstStyle/>
        <a:p>
          <a:r>
            <a:rPr lang="it-IT" dirty="0" smtClean="0">
              <a:solidFill>
                <a:srgbClr val="000000"/>
              </a:solidFill>
            </a:rPr>
            <a:t>84 c. 6 obbligo di effettuare controlli, almeno a campione, sulla sussistenza dei requisiti oggetto dell'attestazione, segnalando le eventuali irregolarità riscontrate all'ANAC</a:t>
          </a:r>
          <a:endParaRPr lang="it-IT" dirty="0">
            <a:solidFill>
              <a:srgbClr val="000000"/>
            </a:solidFill>
          </a:endParaRPr>
        </a:p>
      </dgm:t>
    </dgm:pt>
    <dgm:pt modelId="{0E50EBAB-F74A-2840-8D44-F961E894E67A}" type="parTrans" cxnId="{145003F2-71C5-224E-B274-15DDC8D7A137}">
      <dgm:prSet/>
      <dgm:spPr/>
      <dgm:t>
        <a:bodyPr/>
        <a:lstStyle/>
        <a:p>
          <a:endParaRPr lang="it-IT"/>
        </a:p>
      </dgm:t>
    </dgm:pt>
    <dgm:pt modelId="{408B81EF-10A6-5146-8F55-16EB4AD17B24}" type="sibTrans" cxnId="{145003F2-71C5-224E-B274-15DDC8D7A137}">
      <dgm:prSet/>
      <dgm:spPr/>
      <dgm:t>
        <a:bodyPr/>
        <a:lstStyle/>
        <a:p>
          <a:endParaRPr lang="it-IT"/>
        </a:p>
      </dgm:t>
    </dgm:pt>
    <dgm:pt modelId="{D4EC6DD3-4FC9-A048-A837-CE7F8C7D776E}">
      <dgm:prSet phldrT="[Testo]"/>
      <dgm:spPr/>
      <dgm:t>
        <a:bodyPr/>
        <a:lstStyle/>
        <a:p>
          <a:r>
            <a:rPr lang="it-IT" dirty="0" smtClean="0">
              <a:solidFill>
                <a:srgbClr val="000000"/>
              </a:solidFill>
            </a:rPr>
            <a:t>ANAC dispone sospensione cautelare dell'efficacia dell'attestazione entro dieci giorni dalla ricezione dell'istanza della stazione appaltante</a:t>
          </a:r>
          <a:endParaRPr lang="it-IT" dirty="0">
            <a:solidFill>
              <a:srgbClr val="000000"/>
            </a:solidFill>
          </a:endParaRPr>
        </a:p>
      </dgm:t>
    </dgm:pt>
    <dgm:pt modelId="{AEA9641A-CD65-1E42-AEBB-611B4F4A9BA4}" type="parTrans" cxnId="{8E482B62-9DF0-6142-9A58-538EAEDFB2A8}">
      <dgm:prSet/>
      <dgm:spPr/>
      <dgm:t>
        <a:bodyPr/>
        <a:lstStyle/>
        <a:p>
          <a:endParaRPr lang="it-IT"/>
        </a:p>
      </dgm:t>
    </dgm:pt>
    <dgm:pt modelId="{C3DB09E0-2291-6D46-93A1-B05951AAC378}" type="sibTrans" cxnId="{8E482B62-9DF0-6142-9A58-538EAEDFB2A8}">
      <dgm:prSet/>
      <dgm:spPr/>
      <dgm:t>
        <a:bodyPr/>
        <a:lstStyle/>
        <a:p>
          <a:endParaRPr lang="it-IT"/>
        </a:p>
      </dgm:t>
    </dgm:pt>
    <dgm:pt modelId="{5ECF31EC-BAD3-594F-B6DE-D3CEEE39FB8D}">
      <dgm:prSet phldrT="[Testo]"/>
      <dgm:spPr/>
      <dgm:t>
        <a:bodyPr/>
        <a:lstStyle/>
        <a:p>
          <a:r>
            <a:rPr lang="it-IT" dirty="0" smtClean="0">
              <a:solidFill>
                <a:srgbClr val="000000"/>
              </a:solidFill>
            </a:rPr>
            <a:t>ANAC provvede entro sessanta giorni sull'istanza della stazione appaltante</a:t>
          </a:r>
          <a:endParaRPr lang="it-IT" dirty="0">
            <a:solidFill>
              <a:srgbClr val="000000"/>
            </a:solidFill>
          </a:endParaRPr>
        </a:p>
      </dgm:t>
    </dgm:pt>
    <dgm:pt modelId="{DE2772F9-A5B9-E444-B8C0-03103BD02312}" type="parTrans" cxnId="{BDD896CD-3E40-DB44-B74C-C52477247FAD}">
      <dgm:prSet/>
      <dgm:spPr/>
      <dgm:t>
        <a:bodyPr/>
        <a:lstStyle/>
        <a:p>
          <a:endParaRPr lang="it-IT"/>
        </a:p>
      </dgm:t>
    </dgm:pt>
    <dgm:pt modelId="{0A973AF8-D229-8E49-9817-27667115D588}" type="sibTrans" cxnId="{BDD896CD-3E40-DB44-B74C-C52477247FAD}">
      <dgm:prSet/>
      <dgm:spPr/>
      <dgm:t>
        <a:bodyPr/>
        <a:lstStyle/>
        <a:p>
          <a:endParaRPr lang="it-IT"/>
        </a:p>
      </dgm:t>
    </dgm:pt>
    <dgm:pt modelId="{38CBF1BF-4D5B-764C-B559-DE3F41F4943A}" type="pres">
      <dgm:prSet presAssocID="{632DBBC9-C5B2-9F4F-B645-A52D4585451A}" presName="CompostProcess" presStyleCnt="0">
        <dgm:presLayoutVars>
          <dgm:dir/>
          <dgm:resizeHandles val="exact"/>
        </dgm:presLayoutVars>
      </dgm:prSet>
      <dgm:spPr/>
    </dgm:pt>
    <dgm:pt modelId="{82543010-5162-6A46-8C20-FC0FD7E472BC}" type="pres">
      <dgm:prSet presAssocID="{632DBBC9-C5B2-9F4F-B645-A52D4585451A}" presName="arrow" presStyleLbl="bgShp" presStyleIdx="0" presStyleCnt="1"/>
      <dgm:spPr/>
    </dgm:pt>
    <dgm:pt modelId="{0ECB373B-DE5A-5449-BB17-D9D01F15391A}" type="pres">
      <dgm:prSet presAssocID="{632DBBC9-C5B2-9F4F-B645-A52D4585451A}" presName="linearProcess" presStyleCnt="0"/>
      <dgm:spPr/>
    </dgm:pt>
    <dgm:pt modelId="{68EA8774-0D79-F44A-9E26-853B23A19D8A}" type="pres">
      <dgm:prSet presAssocID="{2F93DE2C-CA97-FD4C-B230-0D041655A972}" presName="textNode" presStyleLbl="node1" presStyleIdx="0" presStyleCnt="3" custScaleY="142027">
        <dgm:presLayoutVars>
          <dgm:bulletEnabled val="1"/>
        </dgm:presLayoutVars>
      </dgm:prSet>
      <dgm:spPr/>
      <dgm:t>
        <a:bodyPr/>
        <a:lstStyle/>
        <a:p>
          <a:endParaRPr lang="it-IT"/>
        </a:p>
      </dgm:t>
    </dgm:pt>
    <dgm:pt modelId="{67B132C7-98FA-1A41-B685-FBE835222065}" type="pres">
      <dgm:prSet presAssocID="{408B81EF-10A6-5146-8F55-16EB4AD17B24}" presName="sibTrans" presStyleCnt="0"/>
      <dgm:spPr/>
    </dgm:pt>
    <dgm:pt modelId="{D731243E-05FA-444B-865C-939596224927}" type="pres">
      <dgm:prSet presAssocID="{D4EC6DD3-4FC9-A048-A837-CE7F8C7D776E}" presName="textNode" presStyleLbl="node1" presStyleIdx="1" presStyleCnt="3" custScaleY="143951">
        <dgm:presLayoutVars>
          <dgm:bulletEnabled val="1"/>
        </dgm:presLayoutVars>
      </dgm:prSet>
      <dgm:spPr/>
      <dgm:t>
        <a:bodyPr/>
        <a:lstStyle/>
        <a:p>
          <a:endParaRPr lang="it-IT"/>
        </a:p>
      </dgm:t>
    </dgm:pt>
    <dgm:pt modelId="{F7B88965-4E54-5B46-83A4-63F77324F491}" type="pres">
      <dgm:prSet presAssocID="{C3DB09E0-2291-6D46-93A1-B05951AAC378}" presName="sibTrans" presStyleCnt="0"/>
      <dgm:spPr/>
    </dgm:pt>
    <dgm:pt modelId="{4089D1B0-B4D3-BB40-B13A-4BF14AE5E717}" type="pres">
      <dgm:prSet presAssocID="{5ECF31EC-BAD3-594F-B6DE-D3CEEE39FB8D}" presName="textNode" presStyleLbl="node1" presStyleIdx="2" presStyleCnt="3">
        <dgm:presLayoutVars>
          <dgm:bulletEnabled val="1"/>
        </dgm:presLayoutVars>
      </dgm:prSet>
      <dgm:spPr/>
      <dgm:t>
        <a:bodyPr/>
        <a:lstStyle/>
        <a:p>
          <a:endParaRPr lang="it-IT"/>
        </a:p>
      </dgm:t>
    </dgm:pt>
  </dgm:ptLst>
  <dgm:cxnLst>
    <dgm:cxn modelId="{02A2AF81-AA8A-0A41-BEAC-45482F333F7D}" type="presOf" srcId="{5ECF31EC-BAD3-594F-B6DE-D3CEEE39FB8D}" destId="{4089D1B0-B4D3-BB40-B13A-4BF14AE5E717}" srcOrd="0" destOrd="0" presId="urn:microsoft.com/office/officeart/2005/8/layout/hProcess9"/>
    <dgm:cxn modelId="{EEB2B3F8-BEE2-1E4C-98D9-E9DC8CC463F3}" type="presOf" srcId="{2F93DE2C-CA97-FD4C-B230-0D041655A972}" destId="{68EA8774-0D79-F44A-9E26-853B23A19D8A}" srcOrd="0" destOrd="0" presId="urn:microsoft.com/office/officeart/2005/8/layout/hProcess9"/>
    <dgm:cxn modelId="{09557C36-2991-4049-92BD-1E338C662D4B}" type="presOf" srcId="{D4EC6DD3-4FC9-A048-A837-CE7F8C7D776E}" destId="{D731243E-05FA-444B-865C-939596224927}" srcOrd="0" destOrd="0" presId="urn:microsoft.com/office/officeart/2005/8/layout/hProcess9"/>
    <dgm:cxn modelId="{1400E16F-7779-944D-AD82-651E93D42CF8}" type="presOf" srcId="{632DBBC9-C5B2-9F4F-B645-A52D4585451A}" destId="{38CBF1BF-4D5B-764C-B559-DE3F41F4943A}" srcOrd="0" destOrd="0" presId="urn:microsoft.com/office/officeart/2005/8/layout/hProcess9"/>
    <dgm:cxn modelId="{145003F2-71C5-224E-B274-15DDC8D7A137}" srcId="{632DBBC9-C5B2-9F4F-B645-A52D4585451A}" destId="{2F93DE2C-CA97-FD4C-B230-0D041655A972}" srcOrd="0" destOrd="0" parTransId="{0E50EBAB-F74A-2840-8D44-F961E894E67A}" sibTransId="{408B81EF-10A6-5146-8F55-16EB4AD17B24}"/>
    <dgm:cxn modelId="{8E482B62-9DF0-6142-9A58-538EAEDFB2A8}" srcId="{632DBBC9-C5B2-9F4F-B645-A52D4585451A}" destId="{D4EC6DD3-4FC9-A048-A837-CE7F8C7D776E}" srcOrd="1" destOrd="0" parTransId="{AEA9641A-CD65-1E42-AEBB-611B4F4A9BA4}" sibTransId="{C3DB09E0-2291-6D46-93A1-B05951AAC378}"/>
    <dgm:cxn modelId="{BDD896CD-3E40-DB44-B74C-C52477247FAD}" srcId="{632DBBC9-C5B2-9F4F-B645-A52D4585451A}" destId="{5ECF31EC-BAD3-594F-B6DE-D3CEEE39FB8D}" srcOrd="2" destOrd="0" parTransId="{DE2772F9-A5B9-E444-B8C0-03103BD02312}" sibTransId="{0A973AF8-D229-8E49-9817-27667115D588}"/>
    <dgm:cxn modelId="{10CF4C1F-F310-BD48-90B0-AEAAC68D2B9C}" type="presParOf" srcId="{38CBF1BF-4D5B-764C-B559-DE3F41F4943A}" destId="{82543010-5162-6A46-8C20-FC0FD7E472BC}" srcOrd="0" destOrd="0" presId="urn:microsoft.com/office/officeart/2005/8/layout/hProcess9"/>
    <dgm:cxn modelId="{32A3C241-84A0-644D-A3F9-1A012A88CD48}" type="presParOf" srcId="{38CBF1BF-4D5B-764C-B559-DE3F41F4943A}" destId="{0ECB373B-DE5A-5449-BB17-D9D01F15391A}" srcOrd="1" destOrd="0" presId="urn:microsoft.com/office/officeart/2005/8/layout/hProcess9"/>
    <dgm:cxn modelId="{839EA00D-A623-2043-96FF-DB567A25A04F}" type="presParOf" srcId="{0ECB373B-DE5A-5449-BB17-D9D01F15391A}" destId="{68EA8774-0D79-F44A-9E26-853B23A19D8A}" srcOrd="0" destOrd="0" presId="urn:microsoft.com/office/officeart/2005/8/layout/hProcess9"/>
    <dgm:cxn modelId="{063867A3-C867-0C4B-8AEA-69FF5B29ABB6}" type="presParOf" srcId="{0ECB373B-DE5A-5449-BB17-D9D01F15391A}" destId="{67B132C7-98FA-1A41-B685-FBE835222065}" srcOrd="1" destOrd="0" presId="urn:microsoft.com/office/officeart/2005/8/layout/hProcess9"/>
    <dgm:cxn modelId="{DE451D83-9D33-1644-9D3A-BB1C9842F4B1}" type="presParOf" srcId="{0ECB373B-DE5A-5449-BB17-D9D01F15391A}" destId="{D731243E-05FA-444B-865C-939596224927}" srcOrd="2" destOrd="0" presId="urn:microsoft.com/office/officeart/2005/8/layout/hProcess9"/>
    <dgm:cxn modelId="{DFC858CC-67E0-2E41-A22B-411921702442}" type="presParOf" srcId="{0ECB373B-DE5A-5449-BB17-D9D01F15391A}" destId="{F7B88965-4E54-5B46-83A4-63F77324F491}" srcOrd="3" destOrd="0" presId="urn:microsoft.com/office/officeart/2005/8/layout/hProcess9"/>
    <dgm:cxn modelId="{6076861E-CF0D-1047-AEAC-5DFDBC41AB8F}" type="presParOf" srcId="{0ECB373B-DE5A-5449-BB17-D9D01F15391A}" destId="{4089D1B0-B4D3-BB40-B13A-4BF14AE5E717}" srcOrd="4" destOrd="0" presId="urn:microsoft.com/office/officeart/2005/8/layout/hProcess9"/>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50BCEEE3-B606-4059-AB77-AD0D6749EB22}" type="doc">
      <dgm:prSet loTypeId="urn:microsoft.com/office/officeart/2005/8/layout/hierarchy2" loCatId="hierarchy" qsTypeId="urn:microsoft.com/office/officeart/2005/8/quickstyle/simple1#6" qsCatId="simple" csTypeId="urn:microsoft.com/office/officeart/2005/8/colors/accent1_2#25" csCatId="accent1" phldr="1"/>
      <dgm:spPr/>
      <dgm:t>
        <a:bodyPr/>
        <a:lstStyle/>
        <a:p>
          <a:endParaRPr lang="it-IT"/>
        </a:p>
      </dgm:t>
    </dgm:pt>
    <dgm:pt modelId="{69016E55-C9B4-4FCB-989D-AB5FC9B1B1AB}">
      <dgm:prSet phldrT="[Testo]"/>
      <dgm:spPr/>
      <dgm:t>
        <a:bodyPr/>
        <a:lstStyle/>
        <a:p>
          <a:r>
            <a:rPr lang="it-IT" dirty="0" smtClean="0">
              <a:solidFill>
                <a:schemeClr val="tx1"/>
              </a:solidFill>
            </a:rPr>
            <a:t>Stazione appaltante può richiedere requisiti aggiuntivi</a:t>
          </a:r>
          <a:endParaRPr lang="it-IT" dirty="0">
            <a:solidFill>
              <a:schemeClr val="tx1"/>
            </a:solidFill>
          </a:endParaRPr>
        </a:p>
      </dgm:t>
    </dgm:pt>
    <dgm:pt modelId="{46DB7D1D-E8C0-47EF-A27E-3C6DB6B7F355}" type="parTrans" cxnId="{197BAAD7-29A2-47CF-8EAA-ED7244D9338A}">
      <dgm:prSet/>
      <dgm:spPr/>
      <dgm:t>
        <a:bodyPr/>
        <a:lstStyle/>
        <a:p>
          <a:endParaRPr lang="it-IT"/>
        </a:p>
      </dgm:t>
    </dgm:pt>
    <dgm:pt modelId="{9834CBBE-06DF-4573-920F-558728335514}" type="sibTrans" cxnId="{197BAAD7-29A2-47CF-8EAA-ED7244D9338A}">
      <dgm:prSet/>
      <dgm:spPr/>
      <dgm:t>
        <a:bodyPr/>
        <a:lstStyle/>
        <a:p>
          <a:endParaRPr lang="it-IT"/>
        </a:p>
      </dgm:t>
    </dgm:pt>
    <dgm:pt modelId="{C71C007F-1667-47CC-B1FC-10511BA1EDB7}">
      <dgm:prSet phldrT="[Testo]"/>
      <dgm:spPr/>
      <dgm:t>
        <a:bodyPr/>
        <a:lstStyle/>
        <a:p>
          <a:r>
            <a:rPr lang="it-IT" dirty="0" smtClean="0">
              <a:solidFill>
                <a:schemeClr val="tx1"/>
              </a:solidFill>
            </a:rPr>
            <a:t>a)Per verifica capacità economico finanziaria </a:t>
          </a:r>
          <a:endParaRPr lang="it-IT" dirty="0">
            <a:solidFill>
              <a:schemeClr val="tx1"/>
            </a:solidFill>
          </a:endParaRPr>
        </a:p>
      </dgm:t>
    </dgm:pt>
    <dgm:pt modelId="{2982EC8E-7E36-4D91-93AE-6265AC31F95A}" type="parTrans" cxnId="{FF548BAB-67A4-4D58-97ED-F96D99B5AE28}">
      <dgm:prSet/>
      <dgm:spPr/>
      <dgm:t>
        <a:bodyPr/>
        <a:lstStyle/>
        <a:p>
          <a:endParaRPr lang="it-IT"/>
        </a:p>
      </dgm:t>
    </dgm:pt>
    <dgm:pt modelId="{B573BCA0-4BB3-40F2-81FC-A9FFF96A2E5D}" type="sibTrans" cxnId="{FF548BAB-67A4-4D58-97ED-F96D99B5AE28}">
      <dgm:prSet/>
      <dgm:spPr/>
      <dgm:t>
        <a:bodyPr/>
        <a:lstStyle/>
        <a:p>
          <a:endParaRPr lang="it-IT"/>
        </a:p>
      </dgm:t>
    </dgm:pt>
    <dgm:pt modelId="{11476B28-9975-485F-94E0-635B8583B6B0}">
      <dgm:prSet phldrT="[Testo]"/>
      <dgm:spPr/>
      <dgm:t>
        <a:bodyPr/>
        <a:lstStyle/>
        <a:p>
          <a:r>
            <a:rPr lang="it-IT" b="0" dirty="0" smtClean="0">
              <a:solidFill>
                <a:schemeClr val="tx1"/>
              </a:solidFill>
            </a:rPr>
            <a:t>Cifra d’affari 2 volte superiore l’importo a base di gara nel triennio antecedente</a:t>
          </a:r>
          <a:endParaRPr lang="it-IT" b="0" dirty="0">
            <a:solidFill>
              <a:schemeClr val="tx1"/>
            </a:solidFill>
          </a:endParaRPr>
        </a:p>
      </dgm:t>
    </dgm:pt>
    <dgm:pt modelId="{6977ACBF-016C-43F7-89D5-030CC68A0575}" type="parTrans" cxnId="{B50203C5-8072-4A3B-9685-3955791101F6}">
      <dgm:prSet/>
      <dgm:spPr/>
      <dgm:t>
        <a:bodyPr/>
        <a:lstStyle/>
        <a:p>
          <a:endParaRPr lang="it-IT"/>
        </a:p>
      </dgm:t>
    </dgm:pt>
    <dgm:pt modelId="{10E9A0B7-ECBC-4D33-B461-CA0F77E0AC60}" type="sibTrans" cxnId="{B50203C5-8072-4A3B-9685-3955791101F6}">
      <dgm:prSet/>
      <dgm:spPr/>
      <dgm:t>
        <a:bodyPr/>
        <a:lstStyle/>
        <a:p>
          <a:endParaRPr lang="it-IT"/>
        </a:p>
      </dgm:t>
    </dgm:pt>
    <dgm:pt modelId="{84D8CE82-2AFA-463A-827F-124542BC3DBC}">
      <dgm:prSet phldrT="[Testo]" custT="1"/>
      <dgm:spPr/>
      <dgm:t>
        <a:bodyPr/>
        <a:lstStyle/>
        <a:p>
          <a:r>
            <a:rPr lang="it-IT" sz="1000" dirty="0" smtClean="0">
              <a:solidFill>
                <a:schemeClr val="tx1"/>
              </a:solidFill>
            </a:rPr>
            <a:t>b) Per verifica capacità professionale per lavori &gt; 100.000.000,00 euro </a:t>
          </a:r>
          <a:endParaRPr lang="it-IT" sz="1000" dirty="0">
            <a:solidFill>
              <a:schemeClr val="tx1"/>
            </a:solidFill>
          </a:endParaRPr>
        </a:p>
      </dgm:t>
    </dgm:pt>
    <dgm:pt modelId="{D9960FDD-0DC0-44A6-8E91-F74F27CDBA26}" type="parTrans" cxnId="{72D5C69A-750D-4CCE-9AF5-8C5CFB8976A5}">
      <dgm:prSet/>
      <dgm:spPr/>
      <dgm:t>
        <a:bodyPr/>
        <a:lstStyle/>
        <a:p>
          <a:endParaRPr lang="it-IT"/>
        </a:p>
      </dgm:t>
    </dgm:pt>
    <dgm:pt modelId="{147F6289-03E0-4A17-9FA7-8FB86F2BF10A}" type="sibTrans" cxnId="{72D5C69A-750D-4CCE-9AF5-8C5CFB8976A5}">
      <dgm:prSet/>
      <dgm:spPr/>
      <dgm:t>
        <a:bodyPr/>
        <a:lstStyle/>
        <a:p>
          <a:endParaRPr lang="it-IT"/>
        </a:p>
      </dgm:t>
    </dgm:pt>
    <dgm:pt modelId="{82EA960B-EBE4-4A13-BB1C-CCF80573167A}">
      <dgm:prSet phldrT="[Testo]"/>
      <dgm:spPr/>
      <dgm:t>
        <a:bodyPr/>
        <a:lstStyle/>
        <a:p>
          <a:r>
            <a:rPr lang="it-IT" b="0" dirty="0" smtClean="0">
              <a:solidFill>
                <a:schemeClr val="tx1"/>
              </a:solidFill>
            </a:rPr>
            <a:t>Presentazione certificato esecuzione lavori per entità e tipologia della categoria prevalente</a:t>
          </a:r>
          <a:endParaRPr lang="it-IT" b="0" dirty="0">
            <a:solidFill>
              <a:schemeClr val="tx1"/>
            </a:solidFill>
          </a:endParaRPr>
        </a:p>
      </dgm:t>
    </dgm:pt>
    <dgm:pt modelId="{B9B3F807-ADA5-406B-8148-2CB90944F7E3}" type="parTrans" cxnId="{154E163C-525B-41B5-9210-77A3188E64E0}">
      <dgm:prSet/>
      <dgm:spPr/>
      <dgm:t>
        <a:bodyPr/>
        <a:lstStyle/>
        <a:p>
          <a:endParaRPr lang="it-IT"/>
        </a:p>
      </dgm:t>
    </dgm:pt>
    <dgm:pt modelId="{844628CE-7623-4306-858C-CD2D70F37BB2}" type="sibTrans" cxnId="{154E163C-525B-41B5-9210-77A3188E64E0}">
      <dgm:prSet/>
      <dgm:spPr/>
      <dgm:t>
        <a:bodyPr/>
        <a:lstStyle/>
        <a:p>
          <a:endParaRPr lang="it-IT"/>
        </a:p>
      </dgm:t>
    </dgm:pt>
    <dgm:pt modelId="{D96F8848-0DFD-4F70-B03C-C9B1420FF137}">
      <dgm:prSet phldrT="[Testo]"/>
      <dgm:spPr/>
      <dgm:t>
        <a:bodyPr/>
        <a:lstStyle/>
        <a:p>
          <a:r>
            <a:rPr lang="it-IT" dirty="0" smtClean="0">
              <a:solidFill>
                <a:schemeClr val="tx1"/>
              </a:solidFill>
            </a:rPr>
            <a:t>Certificato di società di revisione che evidenzi in modo inequivoco l’esposizione finanziaria dell’impresa al momento in cui partecipa gara</a:t>
          </a:r>
          <a:endParaRPr lang="it-IT" dirty="0">
            <a:solidFill>
              <a:schemeClr val="tx1"/>
            </a:solidFill>
          </a:endParaRPr>
        </a:p>
      </dgm:t>
    </dgm:pt>
    <dgm:pt modelId="{238449CB-3791-4879-A5CD-EB5B0A61269F}" type="sibTrans" cxnId="{0F27686D-D956-419F-B62D-7600D0F2BBF7}">
      <dgm:prSet/>
      <dgm:spPr/>
      <dgm:t>
        <a:bodyPr/>
        <a:lstStyle/>
        <a:p>
          <a:endParaRPr lang="it-IT"/>
        </a:p>
      </dgm:t>
    </dgm:pt>
    <dgm:pt modelId="{664D5251-BD10-4663-B402-E4AA717C3CE0}" type="parTrans" cxnId="{0F27686D-D956-419F-B62D-7600D0F2BBF7}">
      <dgm:prSet/>
      <dgm:spPr/>
      <dgm:t>
        <a:bodyPr/>
        <a:lstStyle/>
        <a:p>
          <a:endParaRPr lang="it-IT"/>
        </a:p>
      </dgm:t>
    </dgm:pt>
    <dgm:pt modelId="{D5A0C53A-3B79-4447-8899-AABB20AB8982}" type="pres">
      <dgm:prSet presAssocID="{50BCEEE3-B606-4059-AB77-AD0D6749EB22}" presName="diagram" presStyleCnt="0">
        <dgm:presLayoutVars>
          <dgm:chPref val="1"/>
          <dgm:dir/>
          <dgm:animOne val="branch"/>
          <dgm:animLvl val="lvl"/>
          <dgm:resizeHandles val="exact"/>
        </dgm:presLayoutVars>
      </dgm:prSet>
      <dgm:spPr/>
      <dgm:t>
        <a:bodyPr/>
        <a:lstStyle/>
        <a:p>
          <a:endParaRPr lang="it-IT"/>
        </a:p>
      </dgm:t>
    </dgm:pt>
    <dgm:pt modelId="{2BA91AEE-7415-490C-8E75-E85444AFBB16}" type="pres">
      <dgm:prSet presAssocID="{69016E55-C9B4-4FCB-989D-AB5FC9B1B1AB}" presName="root1" presStyleCnt="0"/>
      <dgm:spPr/>
    </dgm:pt>
    <dgm:pt modelId="{838E8385-E10C-421F-A7A9-D273763E9483}" type="pres">
      <dgm:prSet presAssocID="{69016E55-C9B4-4FCB-989D-AB5FC9B1B1AB}" presName="LevelOneTextNode" presStyleLbl="node0" presStyleIdx="0" presStyleCnt="1">
        <dgm:presLayoutVars>
          <dgm:chPref val="3"/>
        </dgm:presLayoutVars>
      </dgm:prSet>
      <dgm:spPr/>
      <dgm:t>
        <a:bodyPr/>
        <a:lstStyle/>
        <a:p>
          <a:endParaRPr lang="it-IT"/>
        </a:p>
      </dgm:t>
    </dgm:pt>
    <dgm:pt modelId="{B1DC3E1C-9C4B-4EA4-AECE-BBCC0213489C}" type="pres">
      <dgm:prSet presAssocID="{69016E55-C9B4-4FCB-989D-AB5FC9B1B1AB}" presName="level2hierChild" presStyleCnt="0"/>
      <dgm:spPr/>
    </dgm:pt>
    <dgm:pt modelId="{76BEBBDE-2D56-45D8-AEC0-12755893B994}" type="pres">
      <dgm:prSet presAssocID="{2982EC8E-7E36-4D91-93AE-6265AC31F95A}" presName="conn2-1" presStyleLbl="parChTrans1D2" presStyleIdx="0" presStyleCnt="2"/>
      <dgm:spPr/>
      <dgm:t>
        <a:bodyPr/>
        <a:lstStyle/>
        <a:p>
          <a:endParaRPr lang="it-IT"/>
        </a:p>
      </dgm:t>
    </dgm:pt>
    <dgm:pt modelId="{6569D2FB-535C-4B25-8D28-BA24BCA14FD5}" type="pres">
      <dgm:prSet presAssocID="{2982EC8E-7E36-4D91-93AE-6265AC31F95A}" presName="connTx" presStyleLbl="parChTrans1D2" presStyleIdx="0" presStyleCnt="2"/>
      <dgm:spPr/>
      <dgm:t>
        <a:bodyPr/>
        <a:lstStyle/>
        <a:p>
          <a:endParaRPr lang="it-IT"/>
        </a:p>
      </dgm:t>
    </dgm:pt>
    <dgm:pt modelId="{273F1741-8854-44C3-85A9-FF7997CB25FF}" type="pres">
      <dgm:prSet presAssocID="{C71C007F-1667-47CC-B1FC-10511BA1EDB7}" presName="root2" presStyleCnt="0"/>
      <dgm:spPr/>
    </dgm:pt>
    <dgm:pt modelId="{702FB772-234B-45B9-B664-A79869E5D655}" type="pres">
      <dgm:prSet presAssocID="{C71C007F-1667-47CC-B1FC-10511BA1EDB7}" presName="LevelTwoTextNode" presStyleLbl="node2" presStyleIdx="0" presStyleCnt="2">
        <dgm:presLayoutVars>
          <dgm:chPref val="3"/>
        </dgm:presLayoutVars>
      </dgm:prSet>
      <dgm:spPr/>
      <dgm:t>
        <a:bodyPr/>
        <a:lstStyle/>
        <a:p>
          <a:endParaRPr lang="it-IT"/>
        </a:p>
      </dgm:t>
    </dgm:pt>
    <dgm:pt modelId="{3B723341-1BD7-4981-8B65-0CEDBA614DF4}" type="pres">
      <dgm:prSet presAssocID="{C71C007F-1667-47CC-B1FC-10511BA1EDB7}" presName="level3hierChild" presStyleCnt="0"/>
      <dgm:spPr/>
    </dgm:pt>
    <dgm:pt modelId="{C272B04C-1D6A-4FAA-A1B1-9AE2619EB6D7}" type="pres">
      <dgm:prSet presAssocID="{664D5251-BD10-4663-B402-E4AA717C3CE0}" presName="conn2-1" presStyleLbl="parChTrans1D3" presStyleIdx="0" presStyleCnt="3"/>
      <dgm:spPr/>
      <dgm:t>
        <a:bodyPr/>
        <a:lstStyle/>
        <a:p>
          <a:endParaRPr lang="it-IT"/>
        </a:p>
      </dgm:t>
    </dgm:pt>
    <dgm:pt modelId="{1F5EA771-9BA2-40A1-AC42-D687D807BBC5}" type="pres">
      <dgm:prSet presAssocID="{664D5251-BD10-4663-B402-E4AA717C3CE0}" presName="connTx" presStyleLbl="parChTrans1D3" presStyleIdx="0" presStyleCnt="3"/>
      <dgm:spPr/>
      <dgm:t>
        <a:bodyPr/>
        <a:lstStyle/>
        <a:p>
          <a:endParaRPr lang="it-IT"/>
        </a:p>
      </dgm:t>
    </dgm:pt>
    <dgm:pt modelId="{8982F195-4514-4F43-A454-94F9BEEDC31B}" type="pres">
      <dgm:prSet presAssocID="{D96F8848-0DFD-4F70-B03C-C9B1420FF137}" presName="root2" presStyleCnt="0"/>
      <dgm:spPr/>
    </dgm:pt>
    <dgm:pt modelId="{E55577BD-6700-47FD-BD37-CA261F4A2515}" type="pres">
      <dgm:prSet presAssocID="{D96F8848-0DFD-4F70-B03C-C9B1420FF137}" presName="LevelTwoTextNode" presStyleLbl="node3" presStyleIdx="0" presStyleCnt="3" custScaleY="134151">
        <dgm:presLayoutVars>
          <dgm:chPref val="3"/>
        </dgm:presLayoutVars>
      </dgm:prSet>
      <dgm:spPr/>
      <dgm:t>
        <a:bodyPr/>
        <a:lstStyle/>
        <a:p>
          <a:endParaRPr lang="it-IT"/>
        </a:p>
      </dgm:t>
    </dgm:pt>
    <dgm:pt modelId="{C4A212A2-A7BF-4014-8139-4130877124C2}" type="pres">
      <dgm:prSet presAssocID="{D96F8848-0DFD-4F70-B03C-C9B1420FF137}" presName="level3hierChild" presStyleCnt="0"/>
      <dgm:spPr/>
    </dgm:pt>
    <dgm:pt modelId="{D9A5BEF1-7FDE-4E37-A58A-43B8C61AFE9A}" type="pres">
      <dgm:prSet presAssocID="{6977ACBF-016C-43F7-89D5-030CC68A0575}" presName="conn2-1" presStyleLbl="parChTrans1D3" presStyleIdx="1" presStyleCnt="3"/>
      <dgm:spPr/>
      <dgm:t>
        <a:bodyPr/>
        <a:lstStyle/>
        <a:p>
          <a:endParaRPr lang="it-IT"/>
        </a:p>
      </dgm:t>
    </dgm:pt>
    <dgm:pt modelId="{514341B3-AC35-4CD6-9BB8-0984843DE659}" type="pres">
      <dgm:prSet presAssocID="{6977ACBF-016C-43F7-89D5-030CC68A0575}" presName="connTx" presStyleLbl="parChTrans1D3" presStyleIdx="1" presStyleCnt="3"/>
      <dgm:spPr/>
      <dgm:t>
        <a:bodyPr/>
        <a:lstStyle/>
        <a:p>
          <a:endParaRPr lang="it-IT"/>
        </a:p>
      </dgm:t>
    </dgm:pt>
    <dgm:pt modelId="{1BFDFBE8-80ED-48B0-A09A-8877F14B59ED}" type="pres">
      <dgm:prSet presAssocID="{11476B28-9975-485F-94E0-635B8583B6B0}" presName="root2" presStyleCnt="0"/>
      <dgm:spPr/>
    </dgm:pt>
    <dgm:pt modelId="{3F4E06A4-8EB2-43BB-90D8-C42FD62CD96B}" type="pres">
      <dgm:prSet presAssocID="{11476B28-9975-485F-94E0-635B8583B6B0}" presName="LevelTwoTextNode" presStyleLbl="node3" presStyleIdx="1" presStyleCnt="3">
        <dgm:presLayoutVars>
          <dgm:chPref val="3"/>
        </dgm:presLayoutVars>
      </dgm:prSet>
      <dgm:spPr/>
      <dgm:t>
        <a:bodyPr/>
        <a:lstStyle/>
        <a:p>
          <a:endParaRPr lang="it-IT"/>
        </a:p>
      </dgm:t>
    </dgm:pt>
    <dgm:pt modelId="{B49AADED-85B3-4030-86D2-C28339352423}" type="pres">
      <dgm:prSet presAssocID="{11476B28-9975-485F-94E0-635B8583B6B0}" presName="level3hierChild" presStyleCnt="0"/>
      <dgm:spPr/>
    </dgm:pt>
    <dgm:pt modelId="{0829B3FE-4201-44A6-9D68-321825D1B8B0}" type="pres">
      <dgm:prSet presAssocID="{D9960FDD-0DC0-44A6-8E91-F74F27CDBA26}" presName="conn2-1" presStyleLbl="parChTrans1D2" presStyleIdx="1" presStyleCnt="2"/>
      <dgm:spPr/>
      <dgm:t>
        <a:bodyPr/>
        <a:lstStyle/>
        <a:p>
          <a:endParaRPr lang="it-IT"/>
        </a:p>
      </dgm:t>
    </dgm:pt>
    <dgm:pt modelId="{BA851D81-7716-4693-8D0E-0E2DBFEA6414}" type="pres">
      <dgm:prSet presAssocID="{D9960FDD-0DC0-44A6-8E91-F74F27CDBA26}" presName="connTx" presStyleLbl="parChTrans1D2" presStyleIdx="1" presStyleCnt="2"/>
      <dgm:spPr/>
      <dgm:t>
        <a:bodyPr/>
        <a:lstStyle/>
        <a:p>
          <a:endParaRPr lang="it-IT"/>
        </a:p>
      </dgm:t>
    </dgm:pt>
    <dgm:pt modelId="{DD34D713-D843-4F48-A1C4-9513811EEBFB}" type="pres">
      <dgm:prSet presAssocID="{84D8CE82-2AFA-463A-827F-124542BC3DBC}" presName="root2" presStyleCnt="0"/>
      <dgm:spPr/>
    </dgm:pt>
    <dgm:pt modelId="{844E2318-7F59-4193-8167-015A358008AE}" type="pres">
      <dgm:prSet presAssocID="{84D8CE82-2AFA-463A-827F-124542BC3DBC}" presName="LevelTwoTextNode" presStyleLbl="node2" presStyleIdx="1" presStyleCnt="2" custScaleY="125401">
        <dgm:presLayoutVars>
          <dgm:chPref val="3"/>
        </dgm:presLayoutVars>
      </dgm:prSet>
      <dgm:spPr/>
      <dgm:t>
        <a:bodyPr/>
        <a:lstStyle/>
        <a:p>
          <a:endParaRPr lang="it-IT"/>
        </a:p>
      </dgm:t>
    </dgm:pt>
    <dgm:pt modelId="{00B76AA4-4BC9-48AD-9AEE-82BB2DD5ED5E}" type="pres">
      <dgm:prSet presAssocID="{84D8CE82-2AFA-463A-827F-124542BC3DBC}" presName="level3hierChild" presStyleCnt="0"/>
      <dgm:spPr/>
    </dgm:pt>
    <dgm:pt modelId="{B28E0EC4-296C-467F-A555-97C20FB6952A}" type="pres">
      <dgm:prSet presAssocID="{B9B3F807-ADA5-406B-8148-2CB90944F7E3}" presName="conn2-1" presStyleLbl="parChTrans1D3" presStyleIdx="2" presStyleCnt="3"/>
      <dgm:spPr/>
      <dgm:t>
        <a:bodyPr/>
        <a:lstStyle/>
        <a:p>
          <a:endParaRPr lang="it-IT"/>
        </a:p>
      </dgm:t>
    </dgm:pt>
    <dgm:pt modelId="{5643D7C4-9914-4A76-A2CC-37BD79DF0B17}" type="pres">
      <dgm:prSet presAssocID="{B9B3F807-ADA5-406B-8148-2CB90944F7E3}" presName="connTx" presStyleLbl="parChTrans1D3" presStyleIdx="2" presStyleCnt="3"/>
      <dgm:spPr/>
      <dgm:t>
        <a:bodyPr/>
        <a:lstStyle/>
        <a:p>
          <a:endParaRPr lang="it-IT"/>
        </a:p>
      </dgm:t>
    </dgm:pt>
    <dgm:pt modelId="{0F407A0F-0F12-44CE-8A34-FEC938D89B39}" type="pres">
      <dgm:prSet presAssocID="{82EA960B-EBE4-4A13-BB1C-CCF80573167A}" presName="root2" presStyleCnt="0"/>
      <dgm:spPr/>
    </dgm:pt>
    <dgm:pt modelId="{67CAECBA-41A8-4B91-A14B-6BD3FE503247}" type="pres">
      <dgm:prSet presAssocID="{82EA960B-EBE4-4A13-BB1C-CCF80573167A}" presName="LevelTwoTextNode" presStyleLbl="node3" presStyleIdx="2" presStyleCnt="3">
        <dgm:presLayoutVars>
          <dgm:chPref val="3"/>
        </dgm:presLayoutVars>
      </dgm:prSet>
      <dgm:spPr/>
      <dgm:t>
        <a:bodyPr/>
        <a:lstStyle/>
        <a:p>
          <a:endParaRPr lang="it-IT"/>
        </a:p>
      </dgm:t>
    </dgm:pt>
    <dgm:pt modelId="{FC4B8B03-4BEA-43E9-AD5C-BEB50674C7E2}" type="pres">
      <dgm:prSet presAssocID="{82EA960B-EBE4-4A13-BB1C-CCF80573167A}" presName="level3hierChild" presStyleCnt="0"/>
      <dgm:spPr/>
    </dgm:pt>
  </dgm:ptLst>
  <dgm:cxnLst>
    <dgm:cxn modelId="{197BAAD7-29A2-47CF-8EAA-ED7244D9338A}" srcId="{50BCEEE3-B606-4059-AB77-AD0D6749EB22}" destId="{69016E55-C9B4-4FCB-989D-AB5FC9B1B1AB}" srcOrd="0" destOrd="0" parTransId="{46DB7D1D-E8C0-47EF-A27E-3C6DB6B7F355}" sibTransId="{9834CBBE-06DF-4573-920F-558728335514}"/>
    <dgm:cxn modelId="{6B4D3A38-A0CD-403C-ADCE-DB06E9809319}" type="presOf" srcId="{D9960FDD-0DC0-44A6-8E91-F74F27CDBA26}" destId="{0829B3FE-4201-44A6-9D68-321825D1B8B0}" srcOrd="0" destOrd="0" presId="urn:microsoft.com/office/officeart/2005/8/layout/hierarchy2"/>
    <dgm:cxn modelId="{604EA21B-3E97-4C82-A4FB-1D1E8E77C50A}" type="presOf" srcId="{11476B28-9975-485F-94E0-635B8583B6B0}" destId="{3F4E06A4-8EB2-43BB-90D8-C42FD62CD96B}" srcOrd="0" destOrd="0" presId="urn:microsoft.com/office/officeart/2005/8/layout/hierarchy2"/>
    <dgm:cxn modelId="{935ACFD6-505B-4DFF-8358-2357AFC4F440}" type="presOf" srcId="{2982EC8E-7E36-4D91-93AE-6265AC31F95A}" destId="{6569D2FB-535C-4B25-8D28-BA24BCA14FD5}" srcOrd="1" destOrd="0" presId="urn:microsoft.com/office/officeart/2005/8/layout/hierarchy2"/>
    <dgm:cxn modelId="{E9731BBD-0BCE-4B98-A8EE-639F8B995626}" type="presOf" srcId="{D96F8848-0DFD-4F70-B03C-C9B1420FF137}" destId="{E55577BD-6700-47FD-BD37-CA261F4A2515}" srcOrd="0" destOrd="0" presId="urn:microsoft.com/office/officeart/2005/8/layout/hierarchy2"/>
    <dgm:cxn modelId="{6D7D3B7D-5E6C-4401-B3D8-8B87FA1B3B17}" type="presOf" srcId="{69016E55-C9B4-4FCB-989D-AB5FC9B1B1AB}" destId="{838E8385-E10C-421F-A7A9-D273763E9483}" srcOrd="0" destOrd="0" presId="urn:microsoft.com/office/officeart/2005/8/layout/hierarchy2"/>
    <dgm:cxn modelId="{B50203C5-8072-4A3B-9685-3955791101F6}" srcId="{C71C007F-1667-47CC-B1FC-10511BA1EDB7}" destId="{11476B28-9975-485F-94E0-635B8583B6B0}" srcOrd="1" destOrd="0" parTransId="{6977ACBF-016C-43F7-89D5-030CC68A0575}" sibTransId="{10E9A0B7-ECBC-4D33-B461-CA0F77E0AC60}"/>
    <dgm:cxn modelId="{C75F68EA-9235-4C7A-AAE9-C1A2AD26ECEC}" type="presOf" srcId="{B9B3F807-ADA5-406B-8148-2CB90944F7E3}" destId="{5643D7C4-9914-4A76-A2CC-37BD79DF0B17}" srcOrd="1" destOrd="0" presId="urn:microsoft.com/office/officeart/2005/8/layout/hierarchy2"/>
    <dgm:cxn modelId="{14CAC5BE-A45A-4875-9314-32AFA6780572}" type="presOf" srcId="{82EA960B-EBE4-4A13-BB1C-CCF80573167A}" destId="{67CAECBA-41A8-4B91-A14B-6BD3FE503247}" srcOrd="0" destOrd="0" presId="urn:microsoft.com/office/officeart/2005/8/layout/hierarchy2"/>
    <dgm:cxn modelId="{0F27686D-D956-419F-B62D-7600D0F2BBF7}" srcId="{C71C007F-1667-47CC-B1FC-10511BA1EDB7}" destId="{D96F8848-0DFD-4F70-B03C-C9B1420FF137}" srcOrd="0" destOrd="0" parTransId="{664D5251-BD10-4663-B402-E4AA717C3CE0}" sibTransId="{238449CB-3791-4879-A5CD-EB5B0A61269F}"/>
    <dgm:cxn modelId="{72D5C69A-750D-4CCE-9AF5-8C5CFB8976A5}" srcId="{69016E55-C9B4-4FCB-989D-AB5FC9B1B1AB}" destId="{84D8CE82-2AFA-463A-827F-124542BC3DBC}" srcOrd="1" destOrd="0" parTransId="{D9960FDD-0DC0-44A6-8E91-F74F27CDBA26}" sibTransId="{147F6289-03E0-4A17-9FA7-8FB86F2BF10A}"/>
    <dgm:cxn modelId="{3B432CFD-40F7-4BDB-851E-C8CD7334FFD5}" type="presOf" srcId="{2982EC8E-7E36-4D91-93AE-6265AC31F95A}" destId="{76BEBBDE-2D56-45D8-AEC0-12755893B994}" srcOrd="0" destOrd="0" presId="urn:microsoft.com/office/officeart/2005/8/layout/hierarchy2"/>
    <dgm:cxn modelId="{BE745730-09A2-4B3E-AE26-BC96AE87BB68}" type="presOf" srcId="{664D5251-BD10-4663-B402-E4AA717C3CE0}" destId="{1F5EA771-9BA2-40A1-AC42-D687D807BBC5}" srcOrd="1" destOrd="0" presId="urn:microsoft.com/office/officeart/2005/8/layout/hierarchy2"/>
    <dgm:cxn modelId="{8AAA2680-72FC-4D82-9727-E8549CE8BF54}" type="presOf" srcId="{B9B3F807-ADA5-406B-8148-2CB90944F7E3}" destId="{B28E0EC4-296C-467F-A555-97C20FB6952A}" srcOrd="0" destOrd="0" presId="urn:microsoft.com/office/officeart/2005/8/layout/hierarchy2"/>
    <dgm:cxn modelId="{3A0FF729-BF4F-4B39-8F7F-6B4A441B20FD}" type="presOf" srcId="{84D8CE82-2AFA-463A-827F-124542BC3DBC}" destId="{844E2318-7F59-4193-8167-015A358008AE}" srcOrd="0" destOrd="0" presId="urn:microsoft.com/office/officeart/2005/8/layout/hierarchy2"/>
    <dgm:cxn modelId="{B76CCF63-AB2E-4CAA-874B-DD3108FC8F1C}" type="presOf" srcId="{6977ACBF-016C-43F7-89D5-030CC68A0575}" destId="{514341B3-AC35-4CD6-9BB8-0984843DE659}" srcOrd="1" destOrd="0" presId="urn:microsoft.com/office/officeart/2005/8/layout/hierarchy2"/>
    <dgm:cxn modelId="{154E163C-525B-41B5-9210-77A3188E64E0}" srcId="{84D8CE82-2AFA-463A-827F-124542BC3DBC}" destId="{82EA960B-EBE4-4A13-BB1C-CCF80573167A}" srcOrd="0" destOrd="0" parTransId="{B9B3F807-ADA5-406B-8148-2CB90944F7E3}" sibTransId="{844628CE-7623-4306-858C-CD2D70F37BB2}"/>
    <dgm:cxn modelId="{465948CA-6262-41DE-847C-52E26E7C33ED}" type="presOf" srcId="{664D5251-BD10-4663-B402-E4AA717C3CE0}" destId="{C272B04C-1D6A-4FAA-A1B1-9AE2619EB6D7}" srcOrd="0" destOrd="0" presId="urn:microsoft.com/office/officeart/2005/8/layout/hierarchy2"/>
    <dgm:cxn modelId="{98BA9A16-68A1-4B6C-B3FA-D0A0E67EE037}" type="presOf" srcId="{6977ACBF-016C-43F7-89D5-030CC68A0575}" destId="{D9A5BEF1-7FDE-4E37-A58A-43B8C61AFE9A}" srcOrd="0" destOrd="0" presId="urn:microsoft.com/office/officeart/2005/8/layout/hierarchy2"/>
    <dgm:cxn modelId="{FF548BAB-67A4-4D58-97ED-F96D99B5AE28}" srcId="{69016E55-C9B4-4FCB-989D-AB5FC9B1B1AB}" destId="{C71C007F-1667-47CC-B1FC-10511BA1EDB7}" srcOrd="0" destOrd="0" parTransId="{2982EC8E-7E36-4D91-93AE-6265AC31F95A}" sibTransId="{B573BCA0-4BB3-40F2-81FC-A9FFF96A2E5D}"/>
    <dgm:cxn modelId="{1CFC00A3-4278-4176-A17B-F9A05381D579}" type="presOf" srcId="{D9960FDD-0DC0-44A6-8E91-F74F27CDBA26}" destId="{BA851D81-7716-4693-8D0E-0E2DBFEA6414}" srcOrd="1" destOrd="0" presId="urn:microsoft.com/office/officeart/2005/8/layout/hierarchy2"/>
    <dgm:cxn modelId="{53305F3E-7C92-4355-9CCA-C499AFAFCDFC}" type="presOf" srcId="{50BCEEE3-B606-4059-AB77-AD0D6749EB22}" destId="{D5A0C53A-3B79-4447-8899-AABB20AB8982}" srcOrd="0" destOrd="0" presId="urn:microsoft.com/office/officeart/2005/8/layout/hierarchy2"/>
    <dgm:cxn modelId="{B7AA3570-F7B6-401B-A223-E58B62601BCA}" type="presOf" srcId="{C71C007F-1667-47CC-B1FC-10511BA1EDB7}" destId="{702FB772-234B-45B9-B664-A79869E5D655}" srcOrd="0" destOrd="0" presId="urn:microsoft.com/office/officeart/2005/8/layout/hierarchy2"/>
    <dgm:cxn modelId="{AAD456F2-DE21-4B1F-AFBE-ACA6C4003338}" type="presParOf" srcId="{D5A0C53A-3B79-4447-8899-AABB20AB8982}" destId="{2BA91AEE-7415-490C-8E75-E85444AFBB16}" srcOrd="0" destOrd="0" presId="urn:microsoft.com/office/officeart/2005/8/layout/hierarchy2"/>
    <dgm:cxn modelId="{3A548FD3-0A6E-475C-9D8A-D60DEC4841CC}" type="presParOf" srcId="{2BA91AEE-7415-490C-8E75-E85444AFBB16}" destId="{838E8385-E10C-421F-A7A9-D273763E9483}" srcOrd="0" destOrd="0" presId="urn:microsoft.com/office/officeart/2005/8/layout/hierarchy2"/>
    <dgm:cxn modelId="{96DD469D-DC7E-4324-B7DB-5FDBBEB9B20F}" type="presParOf" srcId="{2BA91AEE-7415-490C-8E75-E85444AFBB16}" destId="{B1DC3E1C-9C4B-4EA4-AECE-BBCC0213489C}" srcOrd="1" destOrd="0" presId="urn:microsoft.com/office/officeart/2005/8/layout/hierarchy2"/>
    <dgm:cxn modelId="{5CFBC242-C706-41B3-9ED8-CA87EB0FBFDD}" type="presParOf" srcId="{B1DC3E1C-9C4B-4EA4-AECE-BBCC0213489C}" destId="{76BEBBDE-2D56-45D8-AEC0-12755893B994}" srcOrd="0" destOrd="0" presId="urn:microsoft.com/office/officeart/2005/8/layout/hierarchy2"/>
    <dgm:cxn modelId="{0E4D172C-1441-4A56-89B6-D73D35D31146}" type="presParOf" srcId="{76BEBBDE-2D56-45D8-AEC0-12755893B994}" destId="{6569D2FB-535C-4B25-8D28-BA24BCA14FD5}" srcOrd="0" destOrd="0" presId="urn:microsoft.com/office/officeart/2005/8/layout/hierarchy2"/>
    <dgm:cxn modelId="{99358211-31E5-42D9-9A5F-B22D9032765A}" type="presParOf" srcId="{B1DC3E1C-9C4B-4EA4-AECE-BBCC0213489C}" destId="{273F1741-8854-44C3-85A9-FF7997CB25FF}" srcOrd="1" destOrd="0" presId="urn:microsoft.com/office/officeart/2005/8/layout/hierarchy2"/>
    <dgm:cxn modelId="{1D3BFA55-54C1-43A2-9E6B-B142B87857B7}" type="presParOf" srcId="{273F1741-8854-44C3-85A9-FF7997CB25FF}" destId="{702FB772-234B-45B9-B664-A79869E5D655}" srcOrd="0" destOrd="0" presId="urn:microsoft.com/office/officeart/2005/8/layout/hierarchy2"/>
    <dgm:cxn modelId="{830CCDEB-297E-473A-B18D-D58B670B7E49}" type="presParOf" srcId="{273F1741-8854-44C3-85A9-FF7997CB25FF}" destId="{3B723341-1BD7-4981-8B65-0CEDBA614DF4}" srcOrd="1" destOrd="0" presId="urn:microsoft.com/office/officeart/2005/8/layout/hierarchy2"/>
    <dgm:cxn modelId="{77BFDABC-437C-496C-9CE9-24999517C6F1}" type="presParOf" srcId="{3B723341-1BD7-4981-8B65-0CEDBA614DF4}" destId="{C272B04C-1D6A-4FAA-A1B1-9AE2619EB6D7}" srcOrd="0" destOrd="0" presId="urn:microsoft.com/office/officeart/2005/8/layout/hierarchy2"/>
    <dgm:cxn modelId="{A1B44CED-1F5A-4FD2-B068-3C9E33586179}" type="presParOf" srcId="{C272B04C-1D6A-4FAA-A1B1-9AE2619EB6D7}" destId="{1F5EA771-9BA2-40A1-AC42-D687D807BBC5}" srcOrd="0" destOrd="0" presId="urn:microsoft.com/office/officeart/2005/8/layout/hierarchy2"/>
    <dgm:cxn modelId="{943E026B-FBEE-42D3-9D9F-81AA35235042}" type="presParOf" srcId="{3B723341-1BD7-4981-8B65-0CEDBA614DF4}" destId="{8982F195-4514-4F43-A454-94F9BEEDC31B}" srcOrd="1" destOrd="0" presId="urn:microsoft.com/office/officeart/2005/8/layout/hierarchy2"/>
    <dgm:cxn modelId="{7DF86A43-BFD6-47C4-8336-02C0FB908DB8}" type="presParOf" srcId="{8982F195-4514-4F43-A454-94F9BEEDC31B}" destId="{E55577BD-6700-47FD-BD37-CA261F4A2515}" srcOrd="0" destOrd="0" presId="urn:microsoft.com/office/officeart/2005/8/layout/hierarchy2"/>
    <dgm:cxn modelId="{943CDFFB-7E78-425F-86EE-5323C9CED10E}" type="presParOf" srcId="{8982F195-4514-4F43-A454-94F9BEEDC31B}" destId="{C4A212A2-A7BF-4014-8139-4130877124C2}" srcOrd="1" destOrd="0" presId="urn:microsoft.com/office/officeart/2005/8/layout/hierarchy2"/>
    <dgm:cxn modelId="{AE28E2CE-BE99-418D-ABA1-030F1E209011}" type="presParOf" srcId="{3B723341-1BD7-4981-8B65-0CEDBA614DF4}" destId="{D9A5BEF1-7FDE-4E37-A58A-43B8C61AFE9A}" srcOrd="2" destOrd="0" presId="urn:microsoft.com/office/officeart/2005/8/layout/hierarchy2"/>
    <dgm:cxn modelId="{42D54F95-0795-4BC1-A82B-6C30936583DF}" type="presParOf" srcId="{D9A5BEF1-7FDE-4E37-A58A-43B8C61AFE9A}" destId="{514341B3-AC35-4CD6-9BB8-0984843DE659}" srcOrd="0" destOrd="0" presId="urn:microsoft.com/office/officeart/2005/8/layout/hierarchy2"/>
    <dgm:cxn modelId="{639A4ADA-5429-4053-BE6B-39462BD44987}" type="presParOf" srcId="{3B723341-1BD7-4981-8B65-0CEDBA614DF4}" destId="{1BFDFBE8-80ED-48B0-A09A-8877F14B59ED}" srcOrd="3" destOrd="0" presId="urn:microsoft.com/office/officeart/2005/8/layout/hierarchy2"/>
    <dgm:cxn modelId="{19CF58C4-A0E3-40DE-B43E-DDB8735E9589}" type="presParOf" srcId="{1BFDFBE8-80ED-48B0-A09A-8877F14B59ED}" destId="{3F4E06A4-8EB2-43BB-90D8-C42FD62CD96B}" srcOrd="0" destOrd="0" presId="urn:microsoft.com/office/officeart/2005/8/layout/hierarchy2"/>
    <dgm:cxn modelId="{067B21CC-7B5B-4F76-A349-D625299A56E4}" type="presParOf" srcId="{1BFDFBE8-80ED-48B0-A09A-8877F14B59ED}" destId="{B49AADED-85B3-4030-86D2-C28339352423}" srcOrd="1" destOrd="0" presId="urn:microsoft.com/office/officeart/2005/8/layout/hierarchy2"/>
    <dgm:cxn modelId="{7B99F5D4-062C-4A08-9BBD-A3BE17AE2CE8}" type="presParOf" srcId="{B1DC3E1C-9C4B-4EA4-AECE-BBCC0213489C}" destId="{0829B3FE-4201-44A6-9D68-321825D1B8B0}" srcOrd="2" destOrd="0" presId="urn:microsoft.com/office/officeart/2005/8/layout/hierarchy2"/>
    <dgm:cxn modelId="{E8A7412C-AD48-4E8E-98D8-D9443ECDD6C5}" type="presParOf" srcId="{0829B3FE-4201-44A6-9D68-321825D1B8B0}" destId="{BA851D81-7716-4693-8D0E-0E2DBFEA6414}" srcOrd="0" destOrd="0" presId="urn:microsoft.com/office/officeart/2005/8/layout/hierarchy2"/>
    <dgm:cxn modelId="{4C019EF8-8D8A-41E7-A62E-9537C80198A3}" type="presParOf" srcId="{B1DC3E1C-9C4B-4EA4-AECE-BBCC0213489C}" destId="{DD34D713-D843-4F48-A1C4-9513811EEBFB}" srcOrd="3" destOrd="0" presId="urn:microsoft.com/office/officeart/2005/8/layout/hierarchy2"/>
    <dgm:cxn modelId="{91BA13CE-994C-453D-9969-3BAB19749BFB}" type="presParOf" srcId="{DD34D713-D843-4F48-A1C4-9513811EEBFB}" destId="{844E2318-7F59-4193-8167-015A358008AE}" srcOrd="0" destOrd="0" presId="urn:microsoft.com/office/officeart/2005/8/layout/hierarchy2"/>
    <dgm:cxn modelId="{03F2F60E-E127-491A-B7A4-9552BEBBFFB6}" type="presParOf" srcId="{DD34D713-D843-4F48-A1C4-9513811EEBFB}" destId="{00B76AA4-4BC9-48AD-9AEE-82BB2DD5ED5E}" srcOrd="1" destOrd="0" presId="urn:microsoft.com/office/officeart/2005/8/layout/hierarchy2"/>
    <dgm:cxn modelId="{7287D417-356B-4398-AFE4-6CA55DA330AA}" type="presParOf" srcId="{00B76AA4-4BC9-48AD-9AEE-82BB2DD5ED5E}" destId="{B28E0EC4-296C-467F-A555-97C20FB6952A}" srcOrd="0" destOrd="0" presId="urn:microsoft.com/office/officeart/2005/8/layout/hierarchy2"/>
    <dgm:cxn modelId="{B37F62E0-CF15-4E35-A90E-029CFDE87ADE}" type="presParOf" srcId="{B28E0EC4-296C-467F-A555-97C20FB6952A}" destId="{5643D7C4-9914-4A76-A2CC-37BD79DF0B17}" srcOrd="0" destOrd="0" presId="urn:microsoft.com/office/officeart/2005/8/layout/hierarchy2"/>
    <dgm:cxn modelId="{D952707F-DA67-45D2-8440-B160C90ED565}" type="presParOf" srcId="{00B76AA4-4BC9-48AD-9AEE-82BB2DD5ED5E}" destId="{0F407A0F-0F12-44CE-8A34-FEC938D89B39}" srcOrd="1" destOrd="0" presId="urn:microsoft.com/office/officeart/2005/8/layout/hierarchy2"/>
    <dgm:cxn modelId="{0FD41D41-A117-4738-977E-6A702D22BBD8}" type="presParOf" srcId="{0F407A0F-0F12-44CE-8A34-FEC938D89B39}" destId="{67CAECBA-41A8-4B91-A14B-6BD3FE503247}" srcOrd="0" destOrd="0" presId="urn:microsoft.com/office/officeart/2005/8/layout/hierarchy2"/>
    <dgm:cxn modelId="{F9090AA5-3C50-4A91-A7C7-CB1D55694D29}" type="presParOf" srcId="{0F407A0F-0F12-44CE-8A34-FEC938D89B39}" destId="{FC4B8B03-4BEA-43E9-AD5C-BEB50674C7E2}" srcOrd="1" destOrd="0" presId="urn:microsoft.com/office/officeart/2005/8/layout/hierarchy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70D0A7F-2A15-2A4C-A556-BE32F44BCDAF}" type="doc">
      <dgm:prSet loTypeId="urn:microsoft.com/office/officeart/2005/8/layout/hierarchy2" loCatId="" qsTypeId="urn:microsoft.com/office/officeart/2005/8/quickstyle/simple4" qsCatId="simple" csTypeId="urn:microsoft.com/office/officeart/2005/8/colors/accent1_2#2" csCatId="accent1" phldr="1"/>
      <dgm:spPr/>
      <dgm:t>
        <a:bodyPr/>
        <a:lstStyle/>
        <a:p>
          <a:endParaRPr lang="it-IT"/>
        </a:p>
      </dgm:t>
    </dgm:pt>
    <dgm:pt modelId="{06843A45-5A07-5043-BDC5-89FBA0BE4E50}">
      <dgm:prSet phldrT="[Testo]"/>
      <dgm:spPr/>
      <dgm:t>
        <a:bodyPr/>
        <a:lstStyle/>
        <a:p>
          <a:r>
            <a:rPr lang="it-IT" smtClean="0">
              <a:solidFill>
                <a:srgbClr val="000000"/>
              </a:solidFill>
            </a:rPr>
            <a:t>Pubblicazione sulla Gazzetta Ufficiale:</a:t>
          </a:r>
        </a:p>
        <a:p>
          <a:r>
            <a:rPr lang="it-IT" smtClean="0">
              <a:solidFill>
                <a:srgbClr val="000000"/>
              </a:solidFill>
            </a:rPr>
            <a:t> 19 aprile 2016</a:t>
          </a:r>
          <a:endParaRPr lang="it-IT" dirty="0">
            <a:solidFill>
              <a:srgbClr val="000000"/>
            </a:solidFill>
          </a:endParaRPr>
        </a:p>
      </dgm:t>
    </dgm:pt>
    <dgm:pt modelId="{D16EB82A-1B6A-2646-9D77-1F7559E9ACAD}" type="parTrans" cxnId="{C29530B9-9DEC-BA47-81E8-8D64FABF9F22}">
      <dgm:prSet/>
      <dgm:spPr/>
      <dgm:t>
        <a:bodyPr/>
        <a:lstStyle/>
        <a:p>
          <a:endParaRPr lang="it-IT"/>
        </a:p>
      </dgm:t>
    </dgm:pt>
    <dgm:pt modelId="{D0B4F00E-255B-5442-BE69-8415CB40671A}" type="sibTrans" cxnId="{C29530B9-9DEC-BA47-81E8-8D64FABF9F22}">
      <dgm:prSet/>
      <dgm:spPr/>
      <dgm:t>
        <a:bodyPr/>
        <a:lstStyle/>
        <a:p>
          <a:endParaRPr lang="it-IT"/>
        </a:p>
      </dgm:t>
    </dgm:pt>
    <dgm:pt modelId="{6728C34C-93B2-A141-B72F-EAA94413DEC7}">
      <dgm:prSet/>
      <dgm:spPr/>
      <dgm:t>
        <a:bodyPr/>
        <a:lstStyle/>
        <a:p>
          <a:r>
            <a:rPr lang="it-IT" dirty="0" smtClean="0">
              <a:solidFill>
                <a:srgbClr val="000000"/>
              </a:solidFill>
            </a:rPr>
            <a:t>Comunicato ANAC 22 aprile 2016: applicabile a tutti i bandi e gli avvisi pubblicati a partire dal 19 aprile 2016, in applicazione del 220 Codice</a:t>
          </a:r>
          <a:endParaRPr lang="it-IT" dirty="0">
            <a:solidFill>
              <a:srgbClr val="000000"/>
            </a:solidFill>
          </a:endParaRPr>
        </a:p>
      </dgm:t>
    </dgm:pt>
    <dgm:pt modelId="{9519D073-48B2-E34D-A3C5-DD6AA6D45B35}" type="parTrans" cxnId="{8808843A-D457-2241-A864-46B0E89FA7B9}">
      <dgm:prSet/>
      <dgm:spPr/>
      <dgm:t>
        <a:bodyPr/>
        <a:lstStyle/>
        <a:p>
          <a:endParaRPr lang="it-IT"/>
        </a:p>
      </dgm:t>
    </dgm:pt>
    <dgm:pt modelId="{CF0726C2-C458-0D41-804A-21E0A602CAFD}" type="sibTrans" cxnId="{8808843A-D457-2241-A864-46B0E89FA7B9}">
      <dgm:prSet/>
      <dgm:spPr/>
      <dgm:t>
        <a:bodyPr/>
        <a:lstStyle/>
        <a:p>
          <a:endParaRPr lang="it-IT"/>
        </a:p>
      </dgm:t>
    </dgm:pt>
    <dgm:pt modelId="{D9E8B469-FD39-E54D-87DB-7E48366F0220}" type="pres">
      <dgm:prSet presAssocID="{A70D0A7F-2A15-2A4C-A556-BE32F44BCDAF}" presName="diagram" presStyleCnt="0">
        <dgm:presLayoutVars>
          <dgm:chPref val="1"/>
          <dgm:dir/>
          <dgm:animOne val="branch"/>
          <dgm:animLvl val="lvl"/>
          <dgm:resizeHandles val="exact"/>
        </dgm:presLayoutVars>
      </dgm:prSet>
      <dgm:spPr/>
      <dgm:t>
        <a:bodyPr/>
        <a:lstStyle/>
        <a:p>
          <a:endParaRPr lang="it-IT"/>
        </a:p>
      </dgm:t>
    </dgm:pt>
    <dgm:pt modelId="{AD7278A6-C9BE-3D49-A01D-FBC2388F89EE}" type="pres">
      <dgm:prSet presAssocID="{06843A45-5A07-5043-BDC5-89FBA0BE4E50}" presName="root1" presStyleCnt="0"/>
      <dgm:spPr/>
    </dgm:pt>
    <dgm:pt modelId="{FDB41DF9-69D5-A343-BC66-A408E494D87E}" type="pres">
      <dgm:prSet presAssocID="{06843A45-5A07-5043-BDC5-89FBA0BE4E50}" presName="LevelOneTextNode" presStyleLbl="node0" presStyleIdx="0" presStyleCnt="1">
        <dgm:presLayoutVars>
          <dgm:chPref val="3"/>
        </dgm:presLayoutVars>
      </dgm:prSet>
      <dgm:spPr/>
      <dgm:t>
        <a:bodyPr/>
        <a:lstStyle/>
        <a:p>
          <a:endParaRPr lang="it-IT"/>
        </a:p>
      </dgm:t>
    </dgm:pt>
    <dgm:pt modelId="{8DB6F035-5CF3-564D-980A-8B4EBDD75B17}" type="pres">
      <dgm:prSet presAssocID="{06843A45-5A07-5043-BDC5-89FBA0BE4E50}" presName="level2hierChild" presStyleCnt="0"/>
      <dgm:spPr/>
    </dgm:pt>
    <dgm:pt modelId="{0EF510C0-A5A1-614E-8727-58D1C3C4FE23}" type="pres">
      <dgm:prSet presAssocID="{9519D073-48B2-E34D-A3C5-DD6AA6D45B35}" presName="conn2-1" presStyleLbl="parChTrans1D2" presStyleIdx="0" presStyleCnt="1"/>
      <dgm:spPr/>
      <dgm:t>
        <a:bodyPr/>
        <a:lstStyle/>
        <a:p>
          <a:endParaRPr lang="it-IT"/>
        </a:p>
      </dgm:t>
    </dgm:pt>
    <dgm:pt modelId="{5F9AD278-98CA-0E49-83FB-612AE092C19D}" type="pres">
      <dgm:prSet presAssocID="{9519D073-48B2-E34D-A3C5-DD6AA6D45B35}" presName="connTx" presStyleLbl="parChTrans1D2" presStyleIdx="0" presStyleCnt="1"/>
      <dgm:spPr/>
      <dgm:t>
        <a:bodyPr/>
        <a:lstStyle/>
        <a:p>
          <a:endParaRPr lang="it-IT"/>
        </a:p>
      </dgm:t>
    </dgm:pt>
    <dgm:pt modelId="{6CF0DAE7-869A-3A4D-8A76-CA67E064B559}" type="pres">
      <dgm:prSet presAssocID="{6728C34C-93B2-A141-B72F-EAA94413DEC7}" presName="root2" presStyleCnt="0"/>
      <dgm:spPr/>
    </dgm:pt>
    <dgm:pt modelId="{CF4E7E56-A4C6-2546-B745-DFC5642A0F28}" type="pres">
      <dgm:prSet presAssocID="{6728C34C-93B2-A141-B72F-EAA94413DEC7}" presName="LevelTwoTextNode" presStyleLbl="node2" presStyleIdx="0" presStyleCnt="1" custScaleY="139062">
        <dgm:presLayoutVars>
          <dgm:chPref val="3"/>
        </dgm:presLayoutVars>
      </dgm:prSet>
      <dgm:spPr/>
      <dgm:t>
        <a:bodyPr/>
        <a:lstStyle/>
        <a:p>
          <a:endParaRPr lang="it-IT"/>
        </a:p>
      </dgm:t>
    </dgm:pt>
    <dgm:pt modelId="{353B820D-44C8-A641-B6BE-4B4A5BB4AF30}" type="pres">
      <dgm:prSet presAssocID="{6728C34C-93B2-A141-B72F-EAA94413DEC7}" presName="level3hierChild" presStyleCnt="0"/>
      <dgm:spPr/>
    </dgm:pt>
  </dgm:ptLst>
  <dgm:cxnLst>
    <dgm:cxn modelId="{8AC51674-124D-C54E-AC73-E5891373EDA8}" type="presOf" srcId="{9519D073-48B2-E34D-A3C5-DD6AA6D45B35}" destId="{5F9AD278-98CA-0E49-83FB-612AE092C19D}" srcOrd="1" destOrd="0" presId="urn:microsoft.com/office/officeart/2005/8/layout/hierarchy2"/>
    <dgm:cxn modelId="{C29530B9-9DEC-BA47-81E8-8D64FABF9F22}" srcId="{A70D0A7F-2A15-2A4C-A556-BE32F44BCDAF}" destId="{06843A45-5A07-5043-BDC5-89FBA0BE4E50}" srcOrd="0" destOrd="0" parTransId="{D16EB82A-1B6A-2646-9D77-1F7559E9ACAD}" sibTransId="{D0B4F00E-255B-5442-BE69-8415CB40671A}"/>
    <dgm:cxn modelId="{B903C9B4-BDAC-EE45-B8A1-2F58B8E64F6E}" type="presOf" srcId="{6728C34C-93B2-A141-B72F-EAA94413DEC7}" destId="{CF4E7E56-A4C6-2546-B745-DFC5642A0F28}" srcOrd="0" destOrd="0" presId="urn:microsoft.com/office/officeart/2005/8/layout/hierarchy2"/>
    <dgm:cxn modelId="{8808843A-D457-2241-A864-46B0E89FA7B9}" srcId="{06843A45-5A07-5043-BDC5-89FBA0BE4E50}" destId="{6728C34C-93B2-A141-B72F-EAA94413DEC7}" srcOrd="0" destOrd="0" parTransId="{9519D073-48B2-E34D-A3C5-DD6AA6D45B35}" sibTransId="{CF0726C2-C458-0D41-804A-21E0A602CAFD}"/>
    <dgm:cxn modelId="{1A299147-70C0-B040-8644-9612E680305F}" type="presOf" srcId="{9519D073-48B2-E34D-A3C5-DD6AA6D45B35}" destId="{0EF510C0-A5A1-614E-8727-58D1C3C4FE23}" srcOrd="0" destOrd="0" presId="urn:microsoft.com/office/officeart/2005/8/layout/hierarchy2"/>
    <dgm:cxn modelId="{68CC5BBA-E183-AB4B-B952-EA6EE4F69828}" type="presOf" srcId="{06843A45-5A07-5043-BDC5-89FBA0BE4E50}" destId="{FDB41DF9-69D5-A343-BC66-A408E494D87E}" srcOrd="0" destOrd="0" presId="urn:microsoft.com/office/officeart/2005/8/layout/hierarchy2"/>
    <dgm:cxn modelId="{0F50C227-1A6A-F74B-9035-94AB8A59B5F4}" type="presOf" srcId="{A70D0A7F-2A15-2A4C-A556-BE32F44BCDAF}" destId="{D9E8B469-FD39-E54D-87DB-7E48366F0220}" srcOrd="0" destOrd="0" presId="urn:microsoft.com/office/officeart/2005/8/layout/hierarchy2"/>
    <dgm:cxn modelId="{917FD5E4-99B2-A742-9D56-79574D5062DA}" type="presParOf" srcId="{D9E8B469-FD39-E54D-87DB-7E48366F0220}" destId="{AD7278A6-C9BE-3D49-A01D-FBC2388F89EE}" srcOrd="0" destOrd="0" presId="urn:microsoft.com/office/officeart/2005/8/layout/hierarchy2"/>
    <dgm:cxn modelId="{9B0CA6CE-AB42-8148-B7EB-A831C7F8B835}" type="presParOf" srcId="{AD7278A6-C9BE-3D49-A01D-FBC2388F89EE}" destId="{FDB41DF9-69D5-A343-BC66-A408E494D87E}" srcOrd="0" destOrd="0" presId="urn:microsoft.com/office/officeart/2005/8/layout/hierarchy2"/>
    <dgm:cxn modelId="{8D90D6D4-1607-2249-B7AA-6CAC39CA9F31}" type="presParOf" srcId="{AD7278A6-C9BE-3D49-A01D-FBC2388F89EE}" destId="{8DB6F035-5CF3-564D-980A-8B4EBDD75B17}" srcOrd="1" destOrd="0" presId="urn:microsoft.com/office/officeart/2005/8/layout/hierarchy2"/>
    <dgm:cxn modelId="{641513BE-FF15-064A-ACE3-A68BEB31E10F}" type="presParOf" srcId="{8DB6F035-5CF3-564D-980A-8B4EBDD75B17}" destId="{0EF510C0-A5A1-614E-8727-58D1C3C4FE23}" srcOrd="0" destOrd="0" presId="urn:microsoft.com/office/officeart/2005/8/layout/hierarchy2"/>
    <dgm:cxn modelId="{37E0295E-D6A6-D944-9007-70A36B3529AD}" type="presParOf" srcId="{0EF510C0-A5A1-614E-8727-58D1C3C4FE23}" destId="{5F9AD278-98CA-0E49-83FB-612AE092C19D}" srcOrd="0" destOrd="0" presId="urn:microsoft.com/office/officeart/2005/8/layout/hierarchy2"/>
    <dgm:cxn modelId="{BD3B589B-EA50-214B-9B1F-2568B7D23F6D}" type="presParOf" srcId="{8DB6F035-5CF3-564D-980A-8B4EBDD75B17}" destId="{6CF0DAE7-869A-3A4D-8A76-CA67E064B559}" srcOrd="1" destOrd="0" presId="urn:microsoft.com/office/officeart/2005/8/layout/hierarchy2"/>
    <dgm:cxn modelId="{3C42B4C1-874B-944D-8669-D27554FC4068}" type="presParOf" srcId="{6CF0DAE7-869A-3A4D-8A76-CA67E064B559}" destId="{CF4E7E56-A4C6-2546-B745-DFC5642A0F28}" srcOrd="0" destOrd="0" presId="urn:microsoft.com/office/officeart/2005/8/layout/hierarchy2"/>
    <dgm:cxn modelId="{D8278E16-5D9D-0843-857B-97D15C63F353}" type="presParOf" srcId="{6CF0DAE7-869A-3A4D-8A76-CA67E064B559}" destId="{353B820D-44C8-A641-B6BE-4B4A5BB4AF30}" srcOrd="1" destOrd="0" presId="urn:microsoft.com/office/officeart/2005/8/layout/hierarchy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4D1E7F1F-99B4-5A4D-9388-C9897A69BD22}" type="doc">
      <dgm:prSet loTypeId="urn:microsoft.com/office/officeart/2005/8/layout/hierarchy2" loCatId="" qsTypeId="urn:microsoft.com/office/officeart/2005/8/quickstyle/simple4" qsCatId="simple" csTypeId="urn:microsoft.com/office/officeart/2005/8/colors/accent1_2#3" csCatId="accent1" phldr="1"/>
      <dgm:spPr/>
      <dgm:t>
        <a:bodyPr/>
        <a:lstStyle/>
        <a:p>
          <a:endParaRPr lang="it-IT"/>
        </a:p>
      </dgm:t>
    </dgm:pt>
    <dgm:pt modelId="{02C45AFA-82E9-7E4E-A5C4-1B174AD1EBDF}">
      <dgm:prSet phldrT="[Testo]"/>
      <dgm:spPr/>
      <dgm:t>
        <a:bodyPr/>
        <a:lstStyle/>
        <a:p>
          <a:r>
            <a:rPr lang="it-IT" dirty="0" smtClean="0">
              <a:solidFill>
                <a:srgbClr val="000000"/>
              </a:solidFill>
            </a:rPr>
            <a:t>Decorrenza dal 19 aprile 2016</a:t>
          </a:r>
          <a:endParaRPr lang="it-IT" dirty="0">
            <a:solidFill>
              <a:srgbClr val="000000"/>
            </a:solidFill>
          </a:endParaRPr>
        </a:p>
      </dgm:t>
    </dgm:pt>
    <dgm:pt modelId="{4EEB6B0B-5D56-D24A-BD78-4CF25C458541}" type="parTrans" cxnId="{27A91320-6BB0-5A4F-9F4B-F02D12004DC1}">
      <dgm:prSet/>
      <dgm:spPr/>
      <dgm:t>
        <a:bodyPr/>
        <a:lstStyle/>
        <a:p>
          <a:endParaRPr lang="it-IT"/>
        </a:p>
      </dgm:t>
    </dgm:pt>
    <dgm:pt modelId="{F7F6B4F2-91A8-9243-BD5D-53394A17B1CC}" type="sibTrans" cxnId="{27A91320-6BB0-5A4F-9F4B-F02D12004DC1}">
      <dgm:prSet/>
      <dgm:spPr/>
      <dgm:t>
        <a:bodyPr/>
        <a:lstStyle/>
        <a:p>
          <a:endParaRPr lang="it-IT"/>
        </a:p>
      </dgm:t>
    </dgm:pt>
    <dgm:pt modelId="{52648801-1C3A-A341-9DD9-CC62DA61F49B}">
      <dgm:prSet phldrT="[Testo]"/>
      <dgm:spPr/>
      <dgm:t>
        <a:bodyPr/>
        <a:lstStyle/>
        <a:p>
          <a:r>
            <a:rPr lang="it-IT" dirty="0" smtClean="0">
              <a:solidFill>
                <a:srgbClr val="000000"/>
              </a:solidFill>
            </a:rPr>
            <a:t>contrasta con l’art  216 Codice </a:t>
          </a:r>
          <a:endParaRPr lang="it-IT" dirty="0">
            <a:solidFill>
              <a:srgbClr val="000000"/>
            </a:solidFill>
          </a:endParaRPr>
        </a:p>
      </dgm:t>
    </dgm:pt>
    <dgm:pt modelId="{3167FA36-7752-C24E-87ED-D764AD2A5BF3}" type="parTrans" cxnId="{418DE20A-4ACE-7643-8207-69FD0F9DB18B}">
      <dgm:prSet/>
      <dgm:spPr/>
      <dgm:t>
        <a:bodyPr/>
        <a:lstStyle/>
        <a:p>
          <a:endParaRPr lang="it-IT"/>
        </a:p>
      </dgm:t>
    </dgm:pt>
    <dgm:pt modelId="{6529FC14-18DF-314D-A8B1-FDAA047DAD8A}" type="sibTrans" cxnId="{418DE20A-4ACE-7643-8207-69FD0F9DB18B}">
      <dgm:prSet/>
      <dgm:spPr/>
      <dgm:t>
        <a:bodyPr/>
        <a:lstStyle/>
        <a:p>
          <a:endParaRPr lang="it-IT"/>
        </a:p>
      </dgm:t>
    </dgm:pt>
    <dgm:pt modelId="{B0C6226E-3858-1A4D-81D2-5863EF3A431B}">
      <dgm:prSet/>
      <dgm:spPr/>
      <dgm:t>
        <a:bodyPr/>
        <a:lstStyle/>
        <a:p>
          <a:r>
            <a:rPr lang="it-IT" dirty="0" smtClean="0">
              <a:solidFill>
                <a:srgbClr val="000000"/>
              </a:solidFill>
            </a:rPr>
            <a:t>contrasta con l’art. 11 delle preleggi (recante il c.d. principio di irretroattività)</a:t>
          </a:r>
          <a:endParaRPr lang="it-IT" dirty="0">
            <a:solidFill>
              <a:srgbClr val="000000"/>
            </a:solidFill>
          </a:endParaRPr>
        </a:p>
      </dgm:t>
    </dgm:pt>
    <dgm:pt modelId="{5C8ACB15-6680-D544-B189-07D7471D8901}" type="parTrans" cxnId="{8A0F2D34-1AAE-094E-A57D-ECB49C87B6FE}">
      <dgm:prSet/>
      <dgm:spPr/>
      <dgm:t>
        <a:bodyPr/>
        <a:lstStyle/>
        <a:p>
          <a:endParaRPr lang="it-IT"/>
        </a:p>
      </dgm:t>
    </dgm:pt>
    <dgm:pt modelId="{A8A33C1D-D536-BD42-978E-8887181E78F3}" type="sibTrans" cxnId="{8A0F2D34-1AAE-094E-A57D-ECB49C87B6FE}">
      <dgm:prSet/>
      <dgm:spPr/>
      <dgm:t>
        <a:bodyPr/>
        <a:lstStyle/>
        <a:p>
          <a:endParaRPr lang="it-IT"/>
        </a:p>
      </dgm:t>
    </dgm:pt>
    <dgm:pt modelId="{469E8993-F7F2-ED47-985B-468BBFB34F5A}">
      <dgm:prSet phldrT="[Testo]"/>
      <dgm:spPr/>
      <dgm:t>
        <a:bodyPr/>
        <a:lstStyle/>
        <a:p>
          <a:r>
            <a:rPr lang="it-IT" dirty="0" smtClean="0">
              <a:solidFill>
                <a:srgbClr val="000000"/>
              </a:solidFill>
            </a:rPr>
            <a:t>contrasta con l’esigenza di tutela della buona fede delle stazioni appaltanti</a:t>
          </a:r>
          <a:endParaRPr lang="it-IT" dirty="0"/>
        </a:p>
      </dgm:t>
    </dgm:pt>
    <dgm:pt modelId="{5F66141B-6CA3-9A4E-A5D0-47C084BA3446}" type="sibTrans" cxnId="{67D05F4B-0B5F-DF4F-BF32-B1881E44B802}">
      <dgm:prSet/>
      <dgm:spPr/>
      <dgm:t>
        <a:bodyPr/>
        <a:lstStyle/>
        <a:p>
          <a:endParaRPr lang="it-IT"/>
        </a:p>
      </dgm:t>
    </dgm:pt>
    <dgm:pt modelId="{1A34736E-634C-DB49-90F4-8B262BABE16D}" type="parTrans" cxnId="{67D05F4B-0B5F-DF4F-BF32-B1881E44B802}">
      <dgm:prSet/>
      <dgm:spPr/>
      <dgm:t>
        <a:bodyPr/>
        <a:lstStyle/>
        <a:p>
          <a:endParaRPr lang="it-IT"/>
        </a:p>
      </dgm:t>
    </dgm:pt>
    <dgm:pt modelId="{BBB9EF57-370E-1A4C-9A9F-AFEE4C3E46D5}" type="pres">
      <dgm:prSet presAssocID="{4D1E7F1F-99B4-5A4D-9388-C9897A69BD22}" presName="diagram" presStyleCnt="0">
        <dgm:presLayoutVars>
          <dgm:chPref val="1"/>
          <dgm:dir/>
          <dgm:animOne val="branch"/>
          <dgm:animLvl val="lvl"/>
          <dgm:resizeHandles val="exact"/>
        </dgm:presLayoutVars>
      </dgm:prSet>
      <dgm:spPr/>
      <dgm:t>
        <a:bodyPr/>
        <a:lstStyle/>
        <a:p>
          <a:endParaRPr lang="it-IT"/>
        </a:p>
      </dgm:t>
    </dgm:pt>
    <dgm:pt modelId="{CA6CEC7F-BA78-E140-A594-A1A9A337B513}" type="pres">
      <dgm:prSet presAssocID="{02C45AFA-82E9-7E4E-A5C4-1B174AD1EBDF}" presName="root1" presStyleCnt="0"/>
      <dgm:spPr/>
    </dgm:pt>
    <dgm:pt modelId="{2256677B-4CE0-674E-A9EC-752FB85D761A}" type="pres">
      <dgm:prSet presAssocID="{02C45AFA-82E9-7E4E-A5C4-1B174AD1EBDF}" presName="LevelOneTextNode" presStyleLbl="node0" presStyleIdx="0" presStyleCnt="1" custScaleY="162227" custLinFactNeighborX="-31781" custLinFactNeighborY="-3814">
        <dgm:presLayoutVars>
          <dgm:chPref val="3"/>
        </dgm:presLayoutVars>
      </dgm:prSet>
      <dgm:spPr/>
      <dgm:t>
        <a:bodyPr/>
        <a:lstStyle/>
        <a:p>
          <a:endParaRPr lang="it-IT"/>
        </a:p>
      </dgm:t>
    </dgm:pt>
    <dgm:pt modelId="{B1AF0090-9A93-1146-BBD0-EB8194437885}" type="pres">
      <dgm:prSet presAssocID="{02C45AFA-82E9-7E4E-A5C4-1B174AD1EBDF}" presName="level2hierChild" presStyleCnt="0"/>
      <dgm:spPr/>
    </dgm:pt>
    <dgm:pt modelId="{036F46C1-BAD4-BD44-86B4-C18341920EAE}" type="pres">
      <dgm:prSet presAssocID="{3167FA36-7752-C24E-87ED-D764AD2A5BF3}" presName="conn2-1" presStyleLbl="parChTrans1D2" presStyleIdx="0" presStyleCnt="3"/>
      <dgm:spPr/>
      <dgm:t>
        <a:bodyPr/>
        <a:lstStyle/>
        <a:p>
          <a:endParaRPr lang="it-IT"/>
        </a:p>
      </dgm:t>
    </dgm:pt>
    <dgm:pt modelId="{FFD2AA36-5226-154C-88D3-246D2FE28757}" type="pres">
      <dgm:prSet presAssocID="{3167FA36-7752-C24E-87ED-D764AD2A5BF3}" presName="connTx" presStyleLbl="parChTrans1D2" presStyleIdx="0" presStyleCnt="3"/>
      <dgm:spPr/>
      <dgm:t>
        <a:bodyPr/>
        <a:lstStyle/>
        <a:p>
          <a:endParaRPr lang="it-IT"/>
        </a:p>
      </dgm:t>
    </dgm:pt>
    <dgm:pt modelId="{CF0091F9-629F-CC41-A30B-6EEFD958EC85}" type="pres">
      <dgm:prSet presAssocID="{52648801-1C3A-A341-9DD9-CC62DA61F49B}" presName="root2" presStyleCnt="0"/>
      <dgm:spPr/>
    </dgm:pt>
    <dgm:pt modelId="{1A5EBAC8-D447-6348-B6F4-5CA5FB1A4317}" type="pres">
      <dgm:prSet presAssocID="{52648801-1C3A-A341-9DD9-CC62DA61F49B}" presName="LevelTwoTextNode" presStyleLbl="node2" presStyleIdx="0" presStyleCnt="3">
        <dgm:presLayoutVars>
          <dgm:chPref val="3"/>
        </dgm:presLayoutVars>
      </dgm:prSet>
      <dgm:spPr/>
      <dgm:t>
        <a:bodyPr/>
        <a:lstStyle/>
        <a:p>
          <a:endParaRPr lang="it-IT"/>
        </a:p>
      </dgm:t>
    </dgm:pt>
    <dgm:pt modelId="{61950573-D109-0C42-80FD-462935A614CC}" type="pres">
      <dgm:prSet presAssocID="{52648801-1C3A-A341-9DD9-CC62DA61F49B}" presName="level3hierChild" presStyleCnt="0"/>
      <dgm:spPr/>
    </dgm:pt>
    <dgm:pt modelId="{A4CFCDDE-C9FB-B44C-926C-D37E81EC99A7}" type="pres">
      <dgm:prSet presAssocID="{5C8ACB15-6680-D544-B189-07D7471D8901}" presName="conn2-1" presStyleLbl="parChTrans1D2" presStyleIdx="1" presStyleCnt="3"/>
      <dgm:spPr/>
      <dgm:t>
        <a:bodyPr/>
        <a:lstStyle/>
        <a:p>
          <a:endParaRPr lang="it-IT"/>
        </a:p>
      </dgm:t>
    </dgm:pt>
    <dgm:pt modelId="{133B5B48-1877-5C4C-A7C4-9ECD0F21129C}" type="pres">
      <dgm:prSet presAssocID="{5C8ACB15-6680-D544-B189-07D7471D8901}" presName="connTx" presStyleLbl="parChTrans1D2" presStyleIdx="1" presStyleCnt="3"/>
      <dgm:spPr/>
      <dgm:t>
        <a:bodyPr/>
        <a:lstStyle/>
        <a:p>
          <a:endParaRPr lang="it-IT"/>
        </a:p>
      </dgm:t>
    </dgm:pt>
    <dgm:pt modelId="{68416009-8135-464A-BC34-71892E523EB7}" type="pres">
      <dgm:prSet presAssocID="{B0C6226E-3858-1A4D-81D2-5863EF3A431B}" presName="root2" presStyleCnt="0"/>
      <dgm:spPr/>
    </dgm:pt>
    <dgm:pt modelId="{44A8CB76-009A-0742-9A62-8735DA600DDD}" type="pres">
      <dgm:prSet presAssocID="{B0C6226E-3858-1A4D-81D2-5863EF3A431B}" presName="LevelTwoTextNode" presStyleLbl="node2" presStyleIdx="1" presStyleCnt="3">
        <dgm:presLayoutVars>
          <dgm:chPref val="3"/>
        </dgm:presLayoutVars>
      </dgm:prSet>
      <dgm:spPr/>
      <dgm:t>
        <a:bodyPr/>
        <a:lstStyle/>
        <a:p>
          <a:endParaRPr lang="it-IT"/>
        </a:p>
      </dgm:t>
    </dgm:pt>
    <dgm:pt modelId="{A311609A-AC28-FD44-96FB-07E4F642058E}" type="pres">
      <dgm:prSet presAssocID="{B0C6226E-3858-1A4D-81D2-5863EF3A431B}" presName="level3hierChild" presStyleCnt="0"/>
      <dgm:spPr/>
    </dgm:pt>
    <dgm:pt modelId="{D6C471DB-CBE4-CC42-9A12-B5611F94D898}" type="pres">
      <dgm:prSet presAssocID="{1A34736E-634C-DB49-90F4-8B262BABE16D}" presName="conn2-1" presStyleLbl="parChTrans1D2" presStyleIdx="2" presStyleCnt="3"/>
      <dgm:spPr/>
      <dgm:t>
        <a:bodyPr/>
        <a:lstStyle/>
        <a:p>
          <a:endParaRPr lang="it-IT"/>
        </a:p>
      </dgm:t>
    </dgm:pt>
    <dgm:pt modelId="{1725189A-AC16-D04B-A90A-2D38EB21FD58}" type="pres">
      <dgm:prSet presAssocID="{1A34736E-634C-DB49-90F4-8B262BABE16D}" presName="connTx" presStyleLbl="parChTrans1D2" presStyleIdx="2" presStyleCnt="3"/>
      <dgm:spPr/>
      <dgm:t>
        <a:bodyPr/>
        <a:lstStyle/>
        <a:p>
          <a:endParaRPr lang="it-IT"/>
        </a:p>
      </dgm:t>
    </dgm:pt>
    <dgm:pt modelId="{1652382A-F880-E847-97C6-289149269E20}" type="pres">
      <dgm:prSet presAssocID="{469E8993-F7F2-ED47-985B-468BBFB34F5A}" presName="root2" presStyleCnt="0"/>
      <dgm:spPr/>
    </dgm:pt>
    <dgm:pt modelId="{E03C6757-2B40-6548-B71F-3DA63679764A}" type="pres">
      <dgm:prSet presAssocID="{469E8993-F7F2-ED47-985B-468BBFB34F5A}" presName="LevelTwoTextNode" presStyleLbl="node2" presStyleIdx="2" presStyleCnt="3">
        <dgm:presLayoutVars>
          <dgm:chPref val="3"/>
        </dgm:presLayoutVars>
      </dgm:prSet>
      <dgm:spPr/>
      <dgm:t>
        <a:bodyPr/>
        <a:lstStyle/>
        <a:p>
          <a:endParaRPr lang="it-IT"/>
        </a:p>
      </dgm:t>
    </dgm:pt>
    <dgm:pt modelId="{0D4C4D11-10A8-C246-82DC-FB168B2DE8D6}" type="pres">
      <dgm:prSet presAssocID="{469E8993-F7F2-ED47-985B-468BBFB34F5A}" presName="level3hierChild" presStyleCnt="0"/>
      <dgm:spPr/>
    </dgm:pt>
  </dgm:ptLst>
  <dgm:cxnLst>
    <dgm:cxn modelId="{2199245B-4826-1744-98BE-F0CF8D8F2563}" type="presOf" srcId="{52648801-1C3A-A341-9DD9-CC62DA61F49B}" destId="{1A5EBAC8-D447-6348-B6F4-5CA5FB1A4317}" srcOrd="0" destOrd="0" presId="urn:microsoft.com/office/officeart/2005/8/layout/hierarchy2"/>
    <dgm:cxn modelId="{E08DBCC9-9892-894A-8864-A1A5EDD0FFC8}" type="presOf" srcId="{3167FA36-7752-C24E-87ED-D764AD2A5BF3}" destId="{FFD2AA36-5226-154C-88D3-246D2FE28757}" srcOrd="1" destOrd="0" presId="urn:microsoft.com/office/officeart/2005/8/layout/hierarchy2"/>
    <dgm:cxn modelId="{6194C493-55A4-A847-9C8B-45342D3C7565}" type="presOf" srcId="{469E8993-F7F2-ED47-985B-468BBFB34F5A}" destId="{E03C6757-2B40-6548-B71F-3DA63679764A}" srcOrd="0" destOrd="0" presId="urn:microsoft.com/office/officeart/2005/8/layout/hierarchy2"/>
    <dgm:cxn modelId="{EF4065D9-2B30-6C47-96D7-9C805EF54E41}" type="presOf" srcId="{4D1E7F1F-99B4-5A4D-9388-C9897A69BD22}" destId="{BBB9EF57-370E-1A4C-9A9F-AFEE4C3E46D5}" srcOrd="0" destOrd="0" presId="urn:microsoft.com/office/officeart/2005/8/layout/hierarchy2"/>
    <dgm:cxn modelId="{96629F57-FD60-324E-8716-95C11E901582}" type="presOf" srcId="{B0C6226E-3858-1A4D-81D2-5863EF3A431B}" destId="{44A8CB76-009A-0742-9A62-8735DA600DDD}" srcOrd="0" destOrd="0" presId="urn:microsoft.com/office/officeart/2005/8/layout/hierarchy2"/>
    <dgm:cxn modelId="{7C845726-4BCE-1043-9D6E-B436A622E3BB}" type="presOf" srcId="{3167FA36-7752-C24E-87ED-D764AD2A5BF3}" destId="{036F46C1-BAD4-BD44-86B4-C18341920EAE}" srcOrd="0" destOrd="0" presId="urn:microsoft.com/office/officeart/2005/8/layout/hierarchy2"/>
    <dgm:cxn modelId="{38AD3C2C-4AA4-6A4B-8C41-8D28DE32D9D3}" type="presOf" srcId="{1A34736E-634C-DB49-90F4-8B262BABE16D}" destId="{1725189A-AC16-D04B-A90A-2D38EB21FD58}" srcOrd="1" destOrd="0" presId="urn:microsoft.com/office/officeart/2005/8/layout/hierarchy2"/>
    <dgm:cxn modelId="{67D05F4B-0B5F-DF4F-BF32-B1881E44B802}" srcId="{02C45AFA-82E9-7E4E-A5C4-1B174AD1EBDF}" destId="{469E8993-F7F2-ED47-985B-468BBFB34F5A}" srcOrd="2" destOrd="0" parTransId="{1A34736E-634C-DB49-90F4-8B262BABE16D}" sibTransId="{5F66141B-6CA3-9A4E-A5D0-47C084BA3446}"/>
    <dgm:cxn modelId="{199AA6C0-2F3F-2C4F-AEA5-5929156E3BCB}" type="presOf" srcId="{1A34736E-634C-DB49-90F4-8B262BABE16D}" destId="{D6C471DB-CBE4-CC42-9A12-B5611F94D898}" srcOrd="0" destOrd="0" presId="urn:microsoft.com/office/officeart/2005/8/layout/hierarchy2"/>
    <dgm:cxn modelId="{418DE20A-4ACE-7643-8207-69FD0F9DB18B}" srcId="{02C45AFA-82E9-7E4E-A5C4-1B174AD1EBDF}" destId="{52648801-1C3A-A341-9DD9-CC62DA61F49B}" srcOrd="0" destOrd="0" parTransId="{3167FA36-7752-C24E-87ED-D764AD2A5BF3}" sibTransId="{6529FC14-18DF-314D-A8B1-FDAA047DAD8A}"/>
    <dgm:cxn modelId="{8A0F2D34-1AAE-094E-A57D-ECB49C87B6FE}" srcId="{02C45AFA-82E9-7E4E-A5C4-1B174AD1EBDF}" destId="{B0C6226E-3858-1A4D-81D2-5863EF3A431B}" srcOrd="1" destOrd="0" parTransId="{5C8ACB15-6680-D544-B189-07D7471D8901}" sibTransId="{A8A33C1D-D536-BD42-978E-8887181E78F3}"/>
    <dgm:cxn modelId="{EBF8D5FF-3002-C04F-A4D8-08C5C4939D9B}" type="presOf" srcId="{5C8ACB15-6680-D544-B189-07D7471D8901}" destId="{A4CFCDDE-C9FB-B44C-926C-D37E81EC99A7}" srcOrd="0" destOrd="0" presId="urn:microsoft.com/office/officeart/2005/8/layout/hierarchy2"/>
    <dgm:cxn modelId="{6028A686-FA74-5F48-B2E4-3E0E978E1CBB}" type="presOf" srcId="{5C8ACB15-6680-D544-B189-07D7471D8901}" destId="{133B5B48-1877-5C4C-A7C4-9ECD0F21129C}" srcOrd="1" destOrd="0" presId="urn:microsoft.com/office/officeart/2005/8/layout/hierarchy2"/>
    <dgm:cxn modelId="{27A91320-6BB0-5A4F-9F4B-F02D12004DC1}" srcId="{4D1E7F1F-99B4-5A4D-9388-C9897A69BD22}" destId="{02C45AFA-82E9-7E4E-A5C4-1B174AD1EBDF}" srcOrd="0" destOrd="0" parTransId="{4EEB6B0B-5D56-D24A-BD78-4CF25C458541}" sibTransId="{F7F6B4F2-91A8-9243-BD5D-53394A17B1CC}"/>
    <dgm:cxn modelId="{4D40E82E-96EB-7948-8C01-3E39A9746A36}" type="presOf" srcId="{02C45AFA-82E9-7E4E-A5C4-1B174AD1EBDF}" destId="{2256677B-4CE0-674E-A9EC-752FB85D761A}" srcOrd="0" destOrd="0" presId="urn:microsoft.com/office/officeart/2005/8/layout/hierarchy2"/>
    <dgm:cxn modelId="{295DA68C-4C0F-7A48-849A-3E4974EBCE48}" type="presParOf" srcId="{BBB9EF57-370E-1A4C-9A9F-AFEE4C3E46D5}" destId="{CA6CEC7F-BA78-E140-A594-A1A9A337B513}" srcOrd="0" destOrd="0" presId="urn:microsoft.com/office/officeart/2005/8/layout/hierarchy2"/>
    <dgm:cxn modelId="{B0D8870E-C365-3448-B782-6C1E7E6D02F7}" type="presParOf" srcId="{CA6CEC7F-BA78-E140-A594-A1A9A337B513}" destId="{2256677B-4CE0-674E-A9EC-752FB85D761A}" srcOrd="0" destOrd="0" presId="urn:microsoft.com/office/officeart/2005/8/layout/hierarchy2"/>
    <dgm:cxn modelId="{3B3D284B-7042-5F41-BB17-4FAB4EB86529}" type="presParOf" srcId="{CA6CEC7F-BA78-E140-A594-A1A9A337B513}" destId="{B1AF0090-9A93-1146-BBD0-EB8194437885}" srcOrd="1" destOrd="0" presId="urn:microsoft.com/office/officeart/2005/8/layout/hierarchy2"/>
    <dgm:cxn modelId="{9FDB71D3-DC35-F947-B7BD-CB9CF4DE076D}" type="presParOf" srcId="{B1AF0090-9A93-1146-BBD0-EB8194437885}" destId="{036F46C1-BAD4-BD44-86B4-C18341920EAE}" srcOrd="0" destOrd="0" presId="urn:microsoft.com/office/officeart/2005/8/layout/hierarchy2"/>
    <dgm:cxn modelId="{24522AD9-91E8-7340-BB1F-D8A5AA3172FD}" type="presParOf" srcId="{036F46C1-BAD4-BD44-86B4-C18341920EAE}" destId="{FFD2AA36-5226-154C-88D3-246D2FE28757}" srcOrd="0" destOrd="0" presId="urn:microsoft.com/office/officeart/2005/8/layout/hierarchy2"/>
    <dgm:cxn modelId="{C5B70646-DD86-5F44-B5E8-924168EF01DE}" type="presParOf" srcId="{B1AF0090-9A93-1146-BBD0-EB8194437885}" destId="{CF0091F9-629F-CC41-A30B-6EEFD958EC85}" srcOrd="1" destOrd="0" presId="urn:microsoft.com/office/officeart/2005/8/layout/hierarchy2"/>
    <dgm:cxn modelId="{DAAD8854-66F9-E844-B1B2-6F38C1963FF9}" type="presParOf" srcId="{CF0091F9-629F-CC41-A30B-6EEFD958EC85}" destId="{1A5EBAC8-D447-6348-B6F4-5CA5FB1A4317}" srcOrd="0" destOrd="0" presId="urn:microsoft.com/office/officeart/2005/8/layout/hierarchy2"/>
    <dgm:cxn modelId="{F0BFE437-0006-B241-8E39-9BBD9A2A1369}" type="presParOf" srcId="{CF0091F9-629F-CC41-A30B-6EEFD958EC85}" destId="{61950573-D109-0C42-80FD-462935A614CC}" srcOrd="1" destOrd="0" presId="urn:microsoft.com/office/officeart/2005/8/layout/hierarchy2"/>
    <dgm:cxn modelId="{4A61B8FA-A6F7-D949-BBC8-D2525AE86B73}" type="presParOf" srcId="{B1AF0090-9A93-1146-BBD0-EB8194437885}" destId="{A4CFCDDE-C9FB-B44C-926C-D37E81EC99A7}" srcOrd="2" destOrd="0" presId="urn:microsoft.com/office/officeart/2005/8/layout/hierarchy2"/>
    <dgm:cxn modelId="{E7340D7D-8376-A641-89C4-6517AC1B30BA}" type="presParOf" srcId="{A4CFCDDE-C9FB-B44C-926C-D37E81EC99A7}" destId="{133B5B48-1877-5C4C-A7C4-9ECD0F21129C}" srcOrd="0" destOrd="0" presId="urn:microsoft.com/office/officeart/2005/8/layout/hierarchy2"/>
    <dgm:cxn modelId="{3F9AD692-1D40-A147-A3AC-CD924525BB2D}" type="presParOf" srcId="{B1AF0090-9A93-1146-BBD0-EB8194437885}" destId="{68416009-8135-464A-BC34-71892E523EB7}" srcOrd="3" destOrd="0" presId="urn:microsoft.com/office/officeart/2005/8/layout/hierarchy2"/>
    <dgm:cxn modelId="{D5D7DDBB-4219-E742-8C11-3D7158CA4A68}" type="presParOf" srcId="{68416009-8135-464A-BC34-71892E523EB7}" destId="{44A8CB76-009A-0742-9A62-8735DA600DDD}" srcOrd="0" destOrd="0" presId="urn:microsoft.com/office/officeart/2005/8/layout/hierarchy2"/>
    <dgm:cxn modelId="{883314D5-717A-3F40-80F9-C44F3FC17EEC}" type="presParOf" srcId="{68416009-8135-464A-BC34-71892E523EB7}" destId="{A311609A-AC28-FD44-96FB-07E4F642058E}" srcOrd="1" destOrd="0" presId="urn:microsoft.com/office/officeart/2005/8/layout/hierarchy2"/>
    <dgm:cxn modelId="{DF216885-22EC-FB4B-8B63-A6421489D57C}" type="presParOf" srcId="{B1AF0090-9A93-1146-BBD0-EB8194437885}" destId="{D6C471DB-CBE4-CC42-9A12-B5611F94D898}" srcOrd="4" destOrd="0" presId="urn:microsoft.com/office/officeart/2005/8/layout/hierarchy2"/>
    <dgm:cxn modelId="{06356DBD-E178-C545-8C87-F68F43B7FB5E}" type="presParOf" srcId="{D6C471DB-CBE4-CC42-9A12-B5611F94D898}" destId="{1725189A-AC16-D04B-A90A-2D38EB21FD58}" srcOrd="0" destOrd="0" presId="urn:microsoft.com/office/officeart/2005/8/layout/hierarchy2"/>
    <dgm:cxn modelId="{8C434DBB-B026-C24E-9892-2C4A51A8BF45}" type="presParOf" srcId="{B1AF0090-9A93-1146-BBD0-EB8194437885}" destId="{1652382A-F880-E847-97C6-289149269E20}" srcOrd="5" destOrd="0" presId="urn:microsoft.com/office/officeart/2005/8/layout/hierarchy2"/>
    <dgm:cxn modelId="{908B779B-974B-A846-B7B8-11E698B38A09}" type="presParOf" srcId="{1652382A-F880-E847-97C6-289149269E20}" destId="{E03C6757-2B40-6548-B71F-3DA63679764A}" srcOrd="0" destOrd="0" presId="urn:microsoft.com/office/officeart/2005/8/layout/hierarchy2"/>
    <dgm:cxn modelId="{1E31834A-8481-024F-8839-5814BD29B948}" type="presParOf" srcId="{1652382A-F880-E847-97C6-289149269E20}" destId="{0D4C4D11-10A8-C246-82DC-FB168B2DE8D6}" srcOrd="1" destOrd="0" presId="urn:microsoft.com/office/officeart/2005/8/layout/hierarchy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140DB57C-53FF-4648-97D9-9E78C1132082}" type="doc">
      <dgm:prSet loTypeId="urn:microsoft.com/office/officeart/2005/8/layout/hierarchy2" loCatId="" qsTypeId="urn:microsoft.com/office/officeart/2005/8/quickstyle/simple4" qsCatId="simple" csTypeId="urn:microsoft.com/office/officeart/2005/8/colors/accent1_2#4" csCatId="accent1" phldr="1"/>
      <dgm:spPr/>
      <dgm:t>
        <a:bodyPr/>
        <a:lstStyle/>
        <a:p>
          <a:endParaRPr lang="it-IT"/>
        </a:p>
      </dgm:t>
    </dgm:pt>
    <dgm:pt modelId="{5FD11439-946A-1E46-9DA6-D4BB3078777D}">
      <dgm:prSet phldrT="[Testo]"/>
      <dgm:spPr/>
      <dgm:t>
        <a:bodyPr/>
        <a:lstStyle/>
        <a:p>
          <a:r>
            <a:rPr lang="it-IT" b="1" dirty="0" smtClean="0">
              <a:solidFill>
                <a:srgbClr val="000000"/>
              </a:solidFill>
            </a:rPr>
            <a:t>Comunicato ANAC 3 maggio 2016</a:t>
          </a:r>
        </a:p>
        <a:p>
          <a:r>
            <a:rPr lang="it-IT" dirty="0" smtClean="0">
              <a:solidFill>
                <a:srgbClr val="000000"/>
              </a:solidFill>
            </a:rPr>
            <a:t>Applicabile a tutti i bandi e gli avvisi pubblicati a decorrere dal 20 aprile 2016</a:t>
          </a:r>
        </a:p>
      </dgm:t>
    </dgm:pt>
    <dgm:pt modelId="{4E967485-4252-CD4B-AE59-B4DFE3AE5FF0}" type="parTrans" cxnId="{13B6E694-179C-7348-92FF-4EE6FF663652}">
      <dgm:prSet/>
      <dgm:spPr/>
      <dgm:t>
        <a:bodyPr/>
        <a:lstStyle/>
        <a:p>
          <a:endParaRPr lang="it-IT"/>
        </a:p>
      </dgm:t>
    </dgm:pt>
    <dgm:pt modelId="{D5C67A02-2A25-9142-81AF-7373791FC5DF}" type="sibTrans" cxnId="{13B6E694-179C-7348-92FF-4EE6FF663652}">
      <dgm:prSet/>
      <dgm:spPr/>
      <dgm:t>
        <a:bodyPr/>
        <a:lstStyle/>
        <a:p>
          <a:endParaRPr lang="it-IT"/>
        </a:p>
      </dgm:t>
    </dgm:pt>
    <dgm:pt modelId="{227FA504-8D78-8847-A150-74B5A43BFD76}" type="pres">
      <dgm:prSet presAssocID="{140DB57C-53FF-4648-97D9-9E78C1132082}" presName="diagram" presStyleCnt="0">
        <dgm:presLayoutVars>
          <dgm:chPref val="1"/>
          <dgm:dir/>
          <dgm:animOne val="branch"/>
          <dgm:animLvl val="lvl"/>
          <dgm:resizeHandles val="exact"/>
        </dgm:presLayoutVars>
      </dgm:prSet>
      <dgm:spPr/>
      <dgm:t>
        <a:bodyPr/>
        <a:lstStyle/>
        <a:p>
          <a:endParaRPr lang="it-IT"/>
        </a:p>
      </dgm:t>
    </dgm:pt>
    <dgm:pt modelId="{629C5344-95D9-0146-9296-F4A5713A1759}" type="pres">
      <dgm:prSet presAssocID="{5FD11439-946A-1E46-9DA6-D4BB3078777D}" presName="root1" presStyleCnt="0"/>
      <dgm:spPr/>
    </dgm:pt>
    <dgm:pt modelId="{A1E1060A-E9D6-EA48-93B8-A5EF74D03EA1}" type="pres">
      <dgm:prSet presAssocID="{5FD11439-946A-1E46-9DA6-D4BB3078777D}" presName="LevelOneTextNode" presStyleLbl="node0" presStyleIdx="0" presStyleCnt="1" custLinFactNeighborX="-2898" custLinFactNeighborY="-2484">
        <dgm:presLayoutVars>
          <dgm:chPref val="3"/>
        </dgm:presLayoutVars>
      </dgm:prSet>
      <dgm:spPr/>
      <dgm:t>
        <a:bodyPr/>
        <a:lstStyle/>
        <a:p>
          <a:endParaRPr lang="it-IT"/>
        </a:p>
      </dgm:t>
    </dgm:pt>
    <dgm:pt modelId="{2EDD0D93-B287-3E4B-98C4-3A677597E248}" type="pres">
      <dgm:prSet presAssocID="{5FD11439-946A-1E46-9DA6-D4BB3078777D}" presName="level2hierChild" presStyleCnt="0"/>
      <dgm:spPr/>
    </dgm:pt>
  </dgm:ptLst>
  <dgm:cxnLst>
    <dgm:cxn modelId="{16E49F22-9BBA-2341-A79D-CC1307087A1B}" type="presOf" srcId="{140DB57C-53FF-4648-97D9-9E78C1132082}" destId="{227FA504-8D78-8847-A150-74B5A43BFD76}" srcOrd="0" destOrd="0" presId="urn:microsoft.com/office/officeart/2005/8/layout/hierarchy2"/>
    <dgm:cxn modelId="{13B6E694-179C-7348-92FF-4EE6FF663652}" srcId="{140DB57C-53FF-4648-97D9-9E78C1132082}" destId="{5FD11439-946A-1E46-9DA6-D4BB3078777D}" srcOrd="0" destOrd="0" parTransId="{4E967485-4252-CD4B-AE59-B4DFE3AE5FF0}" sibTransId="{D5C67A02-2A25-9142-81AF-7373791FC5DF}"/>
    <dgm:cxn modelId="{0B7BDE8A-3B2D-E140-ADB1-F85B2864E296}" type="presOf" srcId="{5FD11439-946A-1E46-9DA6-D4BB3078777D}" destId="{A1E1060A-E9D6-EA48-93B8-A5EF74D03EA1}" srcOrd="0" destOrd="0" presId="urn:microsoft.com/office/officeart/2005/8/layout/hierarchy2"/>
    <dgm:cxn modelId="{80275C26-382F-FD40-B235-C84DECD7A515}" type="presParOf" srcId="{227FA504-8D78-8847-A150-74B5A43BFD76}" destId="{629C5344-95D9-0146-9296-F4A5713A1759}" srcOrd="0" destOrd="0" presId="urn:microsoft.com/office/officeart/2005/8/layout/hierarchy2"/>
    <dgm:cxn modelId="{6B9379DE-8644-0F4E-A97B-5C0ADA816E72}" type="presParOf" srcId="{629C5344-95D9-0146-9296-F4A5713A1759}" destId="{A1E1060A-E9D6-EA48-93B8-A5EF74D03EA1}" srcOrd="0" destOrd="0" presId="urn:microsoft.com/office/officeart/2005/8/layout/hierarchy2"/>
    <dgm:cxn modelId="{F2EDCA50-D790-B944-BAAB-789494E269DF}" type="presParOf" srcId="{629C5344-95D9-0146-9296-F4A5713A1759}" destId="{2EDD0D93-B287-3E4B-98C4-3A677597E248}" srcOrd="1" destOrd="0" presId="urn:microsoft.com/office/officeart/2005/8/layout/hierarchy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31FDCB26-8506-1648-8451-7C9650099B9A}" type="doc">
      <dgm:prSet loTypeId="urn:microsoft.com/office/officeart/2005/8/layout/hierarchy3" loCatId="" qsTypeId="urn:microsoft.com/office/officeart/2005/8/quickstyle/simple4" qsCatId="simple" csTypeId="urn:microsoft.com/office/officeart/2005/8/colors/colorful1" csCatId="colorful" phldr="1"/>
      <dgm:spPr/>
      <dgm:t>
        <a:bodyPr/>
        <a:lstStyle/>
        <a:p>
          <a:endParaRPr lang="it-IT"/>
        </a:p>
      </dgm:t>
    </dgm:pt>
    <dgm:pt modelId="{55421E9A-2834-974D-BC1F-C6D64F96683F}">
      <dgm:prSet phldrT="[Testo]"/>
      <dgm:spPr>
        <a:solidFill>
          <a:srgbClr val="FF0000"/>
        </a:solidFill>
      </dgm:spPr>
      <dgm:t>
        <a:bodyPr/>
        <a:lstStyle/>
        <a:p>
          <a:r>
            <a:rPr lang="it-IT" dirty="0" smtClean="0">
              <a:solidFill>
                <a:srgbClr val="000000"/>
              </a:solidFill>
            </a:rPr>
            <a:t>Art. 84 NUOVO CODICE</a:t>
          </a:r>
          <a:endParaRPr lang="it-IT" dirty="0">
            <a:solidFill>
              <a:srgbClr val="000000"/>
            </a:solidFill>
          </a:endParaRPr>
        </a:p>
      </dgm:t>
    </dgm:pt>
    <dgm:pt modelId="{A0E2FB71-B91E-4344-9A89-7E3D00C212BD}" type="parTrans" cxnId="{A613149A-FC13-4647-82C1-2E76F342E7B5}">
      <dgm:prSet/>
      <dgm:spPr/>
      <dgm:t>
        <a:bodyPr/>
        <a:lstStyle/>
        <a:p>
          <a:endParaRPr lang="it-IT"/>
        </a:p>
      </dgm:t>
    </dgm:pt>
    <dgm:pt modelId="{F75ADF45-30F3-A340-9749-2537CAEF1CA9}" type="sibTrans" cxnId="{A613149A-FC13-4647-82C1-2E76F342E7B5}">
      <dgm:prSet/>
      <dgm:spPr/>
      <dgm:t>
        <a:bodyPr/>
        <a:lstStyle/>
        <a:p>
          <a:endParaRPr lang="it-IT"/>
        </a:p>
      </dgm:t>
    </dgm:pt>
    <dgm:pt modelId="{1816E938-BA25-EB4B-8376-6D8853539EBB}">
      <dgm:prSet phldrT="[Testo]"/>
      <dgm:spPr>
        <a:solidFill>
          <a:srgbClr val="FF0000">
            <a:alpha val="90000"/>
          </a:srgbClr>
        </a:solidFill>
      </dgm:spPr>
      <dgm:t>
        <a:bodyPr/>
        <a:lstStyle/>
        <a:p>
          <a:r>
            <a:rPr lang="it-IT" dirty="0" smtClean="0"/>
            <a:t>c. 1. Fermo restando quanto previsto dal comma 11 e dall'articolo 90, comma 8, i soggetti esecutori a qualsiasi titolo di lavori pubblici di importo pari o superiore a </a:t>
          </a:r>
          <a:r>
            <a:rPr lang="it-IT" b="1" u="sng" dirty="0" smtClean="0"/>
            <a:t>150.000 euro</a:t>
          </a:r>
          <a:r>
            <a:rPr lang="it-IT" dirty="0" smtClean="0"/>
            <a:t>, provano il possesso dei requisiti di qualificazione di cui all'articolo 83, mediante attestazione da parte degli appositi organismi di diritto privato autorizzati dall'ANAC.</a:t>
          </a:r>
          <a:endParaRPr lang="it-IT" dirty="0"/>
        </a:p>
      </dgm:t>
    </dgm:pt>
    <dgm:pt modelId="{37A955C0-E736-A747-83EE-EB920F4D038E}" type="parTrans" cxnId="{0719BA8A-74B5-C747-A579-0FFCC543A4AC}">
      <dgm:prSet/>
      <dgm:spPr/>
      <dgm:t>
        <a:bodyPr/>
        <a:lstStyle/>
        <a:p>
          <a:endParaRPr lang="it-IT"/>
        </a:p>
      </dgm:t>
    </dgm:pt>
    <dgm:pt modelId="{A8894D9E-CAD1-D54B-B7CF-6EE635D48E20}" type="sibTrans" cxnId="{0719BA8A-74B5-C747-A579-0FFCC543A4AC}">
      <dgm:prSet/>
      <dgm:spPr/>
      <dgm:t>
        <a:bodyPr/>
        <a:lstStyle/>
        <a:p>
          <a:endParaRPr lang="it-IT"/>
        </a:p>
      </dgm:t>
    </dgm:pt>
    <dgm:pt modelId="{58306E8C-AFE5-9645-AF61-4A8DFEAF5579}">
      <dgm:prSet phldrT="[Testo]"/>
      <dgm:spPr>
        <a:solidFill>
          <a:srgbClr val="FF0000">
            <a:alpha val="90000"/>
          </a:srgbClr>
        </a:solidFill>
      </dgm:spPr>
      <dgm:t>
        <a:bodyPr/>
        <a:lstStyle/>
        <a:p>
          <a:r>
            <a:rPr lang="it-IT" dirty="0" smtClean="0"/>
            <a:t>c. 5. Il sistema unico di qualificazione degli esecutori di contratti pubblici è articolato in rapporto alle tipologie e all'importo dei lavori.</a:t>
          </a:r>
          <a:endParaRPr lang="it-IT" dirty="0"/>
        </a:p>
      </dgm:t>
    </dgm:pt>
    <dgm:pt modelId="{75AC5719-9B2B-F945-AA6D-8589E8E3AAE8}" type="parTrans" cxnId="{081869B8-5215-F54D-8D1D-FE3CA5035D10}">
      <dgm:prSet/>
      <dgm:spPr/>
      <dgm:t>
        <a:bodyPr/>
        <a:lstStyle/>
        <a:p>
          <a:endParaRPr lang="it-IT"/>
        </a:p>
      </dgm:t>
    </dgm:pt>
    <dgm:pt modelId="{95F22625-4095-B843-844E-5B68FCD0F5C2}" type="sibTrans" cxnId="{081869B8-5215-F54D-8D1D-FE3CA5035D10}">
      <dgm:prSet/>
      <dgm:spPr/>
      <dgm:t>
        <a:bodyPr/>
        <a:lstStyle/>
        <a:p>
          <a:endParaRPr lang="it-IT"/>
        </a:p>
      </dgm:t>
    </dgm:pt>
    <dgm:pt modelId="{3778F32C-7341-5A46-A6EC-2F3E87E4F2B4}">
      <dgm:prSet phldrT="[Testo]"/>
      <dgm:spPr>
        <a:solidFill>
          <a:srgbClr val="FF6600"/>
        </a:solidFill>
      </dgm:spPr>
      <dgm:t>
        <a:bodyPr/>
        <a:lstStyle/>
        <a:p>
          <a:r>
            <a:rPr lang="it-IT" dirty="0" smtClean="0">
              <a:solidFill>
                <a:srgbClr val="000000"/>
              </a:solidFill>
            </a:rPr>
            <a:t>Art. 40 VECCHIO CODICE</a:t>
          </a:r>
          <a:endParaRPr lang="it-IT" dirty="0">
            <a:solidFill>
              <a:srgbClr val="000000"/>
            </a:solidFill>
          </a:endParaRPr>
        </a:p>
      </dgm:t>
    </dgm:pt>
    <dgm:pt modelId="{3629873A-B42E-7644-980B-28A3F6D19168}" type="parTrans" cxnId="{8BAD1449-1FE0-E54B-87CC-88AD138BAA7F}">
      <dgm:prSet/>
      <dgm:spPr/>
      <dgm:t>
        <a:bodyPr/>
        <a:lstStyle/>
        <a:p>
          <a:endParaRPr lang="it-IT"/>
        </a:p>
      </dgm:t>
    </dgm:pt>
    <dgm:pt modelId="{60704768-0CB5-D54D-86FE-DCD8DB769F4B}" type="sibTrans" cxnId="{8BAD1449-1FE0-E54B-87CC-88AD138BAA7F}">
      <dgm:prSet/>
      <dgm:spPr/>
      <dgm:t>
        <a:bodyPr/>
        <a:lstStyle/>
        <a:p>
          <a:endParaRPr lang="it-IT"/>
        </a:p>
      </dgm:t>
    </dgm:pt>
    <dgm:pt modelId="{B861375A-84FC-ED40-A38A-BE17BDDABB99}">
      <dgm:prSet phldrT="[Testo]"/>
      <dgm:spPr>
        <a:solidFill>
          <a:srgbClr val="FFC000">
            <a:alpha val="90000"/>
          </a:srgbClr>
        </a:solidFill>
      </dgm:spPr>
      <dgm:t>
        <a:bodyPr/>
        <a:lstStyle/>
        <a:p>
          <a:r>
            <a:rPr lang="it-IT" dirty="0" smtClean="0"/>
            <a:t>c. 2 Con il regolamento previsto dall'articolo 5, viene disciplinato il sistema di qualificazione, unico per tutti gli esecutori a qualsiasi titolo di lavori pubblici, di importo superiore a </a:t>
          </a:r>
          <a:r>
            <a:rPr lang="it-IT" b="1" u="sng" dirty="0" smtClean="0">
              <a:effectLst/>
            </a:rPr>
            <a:t>150.000 euro, </a:t>
          </a:r>
          <a:r>
            <a:rPr lang="it-IT" dirty="0" smtClean="0"/>
            <a:t>articolato in rapporto alle tipologie e all'importo dei lavori stessi. Con il regolamento di cui all'articolo 5 possono essere altresì periodicamente revisionate le categorie di qualificazione con la </a:t>
          </a:r>
          <a:r>
            <a:rPr lang="it-IT" dirty="0" err="1" smtClean="0"/>
            <a:t>possibilita'</a:t>
          </a:r>
          <a:r>
            <a:rPr lang="it-IT" dirty="0" smtClean="0"/>
            <a:t> di prevedere eventuali nuove categorie</a:t>
          </a:r>
          <a:endParaRPr lang="it-IT" dirty="0"/>
        </a:p>
      </dgm:t>
    </dgm:pt>
    <dgm:pt modelId="{7940DE4E-1A20-C342-B792-BABA5F41A90F}" type="parTrans" cxnId="{2EE2EC8D-C7C3-C141-ADC9-E2787A72B092}">
      <dgm:prSet/>
      <dgm:spPr/>
      <dgm:t>
        <a:bodyPr/>
        <a:lstStyle/>
        <a:p>
          <a:endParaRPr lang="it-IT"/>
        </a:p>
      </dgm:t>
    </dgm:pt>
    <dgm:pt modelId="{96C60C57-E658-A642-8EB3-9F4DE57CE95B}" type="sibTrans" cxnId="{2EE2EC8D-C7C3-C141-ADC9-E2787A72B092}">
      <dgm:prSet/>
      <dgm:spPr/>
      <dgm:t>
        <a:bodyPr/>
        <a:lstStyle/>
        <a:p>
          <a:endParaRPr lang="it-IT"/>
        </a:p>
      </dgm:t>
    </dgm:pt>
    <dgm:pt modelId="{1C404F4C-A626-F546-A364-72A915108FFD}" type="pres">
      <dgm:prSet presAssocID="{31FDCB26-8506-1648-8451-7C9650099B9A}" presName="diagram" presStyleCnt="0">
        <dgm:presLayoutVars>
          <dgm:chPref val="1"/>
          <dgm:dir/>
          <dgm:animOne val="branch"/>
          <dgm:animLvl val="lvl"/>
          <dgm:resizeHandles/>
        </dgm:presLayoutVars>
      </dgm:prSet>
      <dgm:spPr/>
      <dgm:t>
        <a:bodyPr/>
        <a:lstStyle/>
        <a:p>
          <a:endParaRPr lang="it-IT"/>
        </a:p>
      </dgm:t>
    </dgm:pt>
    <dgm:pt modelId="{08EFDBB8-5CDC-EA47-9518-377FB02D58C7}" type="pres">
      <dgm:prSet presAssocID="{55421E9A-2834-974D-BC1F-C6D64F96683F}" presName="root" presStyleCnt="0"/>
      <dgm:spPr/>
    </dgm:pt>
    <dgm:pt modelId="{A6A351B5-0C67-AD46-B0F5-5F23F397FEC7}" type="pres">
      <dgm:prSet presAssocID="{55421E9A-2834-974D-BC1F-C6D64F96683F}" presName="rootComposite" presStyleCnt="0"/>
      <dgm:spPr/>
    </dgm:pt>
    <dgm:pt modelId="{3A03670D-DDA5-5346-BE60-A1E4FDD741B7}" type="pres">
      <dgm:prSet presAssocID="{55421E9A-2834-974D-BC1F-C6D64F96683F}" presName="rootText" presStyleLbl="node1" presStyleIdx="0" presStyleCnt="2" custScaleX="174803" custScaleY="55611" custLinFactNeighborX="2022" custLinFactNeighborY="-159"/>
      <dgm:spPr/>
      <dgm:t>
        <a:bodyPr/>
        <a:lstStyle/>
        <a:p>
          <a:endParaRPr lang="it-IT"/>
        </a:p>
      </dgm:t>
    </dgm:pt>
    <dgm:pt modelId="{A0BF8EE2-7CAB-D14E-A050-54F27BEAD99B}" type="pres">
      <dgm:prSet presAssocID="{55421E9A-2834-974D-BC1F-C6D64F96683F}" presName="rootConnector" presStyleLbl="node1" presStyleIdx="0" presStyleCnt="2"/>
      <dgm:spPr/>
      <dgm:t>
        <a:bodyPr/>
        <a:lstStyle/>
        <a:p>
          <a:endParaRPr lang="it-IT"/>
        </a:p>
      </dgm:t>
    </dgm:pt>
    <dgm:pt modelId="{29995F1C-CD24-FF42-BE03-268148020CCA}" type="pres">
      <dgm:prSet presAssocID="{55421E9A-2834-974D-BC1F-C6D64F96683F}" presName="childShape" presStyleCnt="0"/>
      <dgm:spPr/>
    </dgm:pt>
    <dgm:pt modelId="{2FB7ED25-D66C-C34C-A9B4-0D3EFA3532B7}" type="pres">
      <dgm:prSet presAssocID="{37A955C0-E736-A747-83EE-EB920F4D038E}" presName="Name13" presStyleLbl="parChTrans1D2" presStyleIdx="0" presStyleCnt="3"/>
      <dgm:spPr/>
      <dgm:t>
        <a:bodyPr/>
        <a:lstStyle/>
        <a:p>
          <a:endParaRPr lang="it-IT"/>
        </a:p>
      </dgm:t>
    </dgm:pt>
    <dgm:pt modelId="{A6F7BDA4-F25B-0E4C-AA04-CBF534D4A854}" type="pres">
      <dgm:prSet presAssocID="{1816E938-BA25-EB4B-8376-6D8853539EBB}" presName="childText" presStyleLbl="bgAcc1" presStyleIdx="0" presStyleCnt="3" custScaleX="343568" custScaleY="132664" custLinFactNeighborX="-35606" custLinFactNeighborY="2196">
        <dgm:presLayoutVars>
          <dgm:bulletEnabled val="1"/>
        </dgm:presLayoutVars>
      </dgm:prSet>
      <dgm:spPr/>
      <dgm:t>
        <a:bodyPr/>
        <a:lstStyle/>
        <a:p>
          <a:endParaRPr lang="it-IT"/>
        </a:p>
      </dgm:t>
    </dgm:pt>
    <dgm:pt modelId="{D88D210A-1935-8E47-A878-B17B3E7A4907}" type="pres">
      <dgm:prSet presAssocID="{75AC5719-9B2B-F945-AA6D-8589E8E3AAE8}" presName="Name13" presStyleLbl="parChTrans1D2" presStyleIdx="1" presStyleCnt="3"/>
      <dgm:spPr/>
      <dgm:t>
        <a:bodyPr/>
        <a:lstStyle/>
        <a:p>
          <a:endParaRPr lang="it-IT"/>
        </a:p>
      </dgm:t>
    </dgm:pt>
    <dgm:pt modelId="{DFC0E139-D972-9F4C-B505-E1E362BF5181}" type="pres">
      <dgm:prSet presAssocID="{58306E8C-AFE5-9645-AF61-4A8DFEAF5579}" presName="childText" presStyleLbl="bgAcc1" presStyleIdx="1" presStyleCnt="3" custScaleX="309048" custLinFactNeighborX="-36060" custLinFactNeighborY="-409">
        <dgm:presLayoutVars>
          <dgm:bulletEnabled val="1"/>
        </dgm:presLayoutVars>
      </dgm:prSet>
      <dgm:spPr/>
      <dgm:t>
        <a:bodyPr/>
        <a:lstStyle/>
        <a:p>
          <a:endParaRPr lang="it-IT"/>
        </a:p>
      </dgm:t>
    </dgm:pt>
    <dgm:pt modelId="{D91F7204-9A52-E949-B169-C2754E3510C5}" type="pres">
      <dgm:prSet presAssocID="{3778F32C-7341-5A46-A6EC-2F3E87E4F2B4}" presName="root" presStyleCnt="0"/>
      <dgm:spPr/>
    </dgm:pt>
    <dgm:pt modelId="{71BC341D-6EBB-C046-933E-16C431B8628D}" type="pres">
      <dgm:prSet presAssocID="{3778F32C-7341-5A46-A6EC-2F3E87E4F2B4}" presName="rootComposite" presStyleCnt="0"/>
      <dgm:spPr/>
    </dgm:pt>
    <dgm:pt modelId="{1E50B9FE-7FA6-C143-A909-E639613B4F1C}" type="pres">
      <dgm:prSet presAssocID="{3778F32C-7341-5A46-A6EC-2F3E87E4F2B4}" presName="rootText" presStyleLbl="node1" presStyleIdx="1" presStyleCnt="2" custScaleY="51569" custLinFactNeighborX="-2696" custLinFactNeighborY="-159"/>
      <dgm:spPr/>
      <dgm:t>
        <a:bodyPr/>
        <a:lstStyle/>
        <a:p>
          <a:endParaRPr lang="it-IT"/>
        </a:p>
      </dgm:t>
    </dgm:pt>
    <dgm:pt modelId="{8E1A8849-85B0-F74E-89CE-780E3973C7EF}" type="pres">
      <dgm:prSet presAssocID="{3778F32C-7341-5A46-A6EC-2F3E87E4F2B4}" presName="rootConnector" presStyleLbl="node1" presStyleIdx="1" presStyleCnt="2"/>
      <dgm:spPr/>
      <dgm:t>
        <a:bodyPr/>
        <a:lstStyle/>
        <a:p>
          <a:endParaRPr lang="it-IT"/>
        </a:p>
      </dgm:t>
    </dgm:pt>
    <dgm:pt modelId="{B86BA771-15BF-8C49-A0EB-13CCBDB63CED}" type="pres">
      <dgm:prSet presAssocID="{3778F32C-7341-5A46-A6EC-2F3E87E4F2B4}" presName="childShape" presStyleCnt="0"/>
      <dgm:spPr/>
    </dgm:pt>
    <dgm:pt modelId="{84D86AEC-DA8B-AF47-8203-7BF95D9017C2}" type="pres">
      <dgm:prSet presAssocID="{7940DE4E-1A20-C342-B792-BABA5F41A90F}" presName="Name13" presStyleLbl="parChTrans1D2" presStyleIdx="2" presStyleCnt="3"/>
      <dgm:spPr/>
      <dgm:t>
        <a:bodyPr/>
        <a:lstStyle/>
        <a:p>
          <a:endParaRPr lang="it-IT"/>
        </a:p>
      </dgm:t>
    </dgm:pt>
    <dgm:pt modelId="{F8B15452-0081-7843-8D8E-BC34C07A6A11}" type="pres">
      <dgm:prSet presAssocID="{B861375A-84FC-ED40-A38A-BE17BDDABB99}" presName="childText" presStyleLbl="bgAcc1" presStyleIdx="2" presStyleCnt="3" custScaleX="123515" custScaleY="305838">
        <dgm:presLayoutVars>
          <dgm:bulletEnabled val="1"/>
        </dgm:presLayoutVars>
      </dgm:prSet>
      <dgm:spPr/>
      <dgm:t>
        <a:bodyPr/>
        <a:lstStyle/>
        <a:p>
          <a:endParaRPr lang="it-IT"/>
        </a:p>
      </dgm:t>
    </dgm:pt>
  </dgm:ptLst>
  <dgm:cxnLst>
    <dgm:cxn modelId="{843D36E5-0109-E643-8F58-59D7A64EE055}" type="presOf" srcId="{31FDCB26-8506-1648-8451-7C9650099B9A}" destId="{1C404F4C-A626-F546-A364-72A915108FFD}" srcOrd="0" destOrd="0" presId="urn:microsoft.com/office/officeart/2005/8/layout/hierarchy3"/>
    <dgm:cxn modelId="{E4217556-433B-8646-B503-4075A2F874C1}" type="presOf" srcId="{7940DE4E-1A20-C342-B792-BABA5F41A90F}" destId="{84D86AEC-DA8B-AF47-8203-7BF95D9017C2}" srcOrd="0" destOrd="0" presId="urn:microsoft.com/office/officeart/2005/8/layout/hierarchy3"/>
    <dgm:cxn modelId="{2EE2EC8D-C7C3-C141-ADC9-E2787A72B092}" srcId="{3778F32C-7341-5A46-A6EC-2F3E87E4F2B4}" destId="{B861375A-84FC-ED40-A38A-BE17BDDABB99}" srcOrd="0" destOrd="0" parTransId="{7940DE4E-1A20-C342-B792-BABA5F41A90F}" sibTransId="{96C60C57-E658-A642-8EB3-9F4DE57CE95B}"/>
    <dgm:cxn modelId="{9947BBC4-01DD-F745-8359-7EECB70E3200}" type="presOf" srcId="{75AC5719-9B2B-F945-AA6D-8589E8E3AAE8}" destId="{D88D210A-1935-8E47-A878-B17B3E7A4907}" srcOrd="0" destOrd="0" presId="urn:microsoft.com/office/officeart/2005/8/layout/hierarchy3"/>
    <dgm:cxn modelId="{EC0BC06A-9929-FE45-84B4-2B3402DD5128}" type="presOf" srcId="{B861375A-84FC-ED40-A38A-BE17BDDABB99}" destId="{F8B15452-0081-7843-8D8E-BC34C07A6A11}" srcOrd="0" destOrd="0" presId="urn:microsoft.com/office/officeart/2005/8/layout/hierarchy3"/>
    <dgm:cxn modelId="{0719BA8A-74B5-C747-A579-0FFCC543A4AC}" srcId="{55421E9A-2834-974D-BC1F-C6D64F96683F}" destId="{1816E938-BA25-EB4B-8376-6D8853539EBB}" srcOrd="0" destOrd="0" parTransId="{37A955C0-E736-A747-83EE-EB920F4D038E}" sibTransId="{A8894D9E-CAD1-D54B-B7CF-6EE635D48E20}"/>
    <dgm:cxn modelId="{B5C8C2C7-2B3B-6545-9E1C-C3BB38A886A5}" type="presOf" srcId="{1816E938-BA25-EB4B-8376-6D8853539EBB}" destId="{A6F7BDA4-F25B-0E4C-AA04-CBF534D4A854}" srcOrd="0" destOrd="0" presId="urn:microsoft.com/office/officeart/2005/8/layout/hierarchy3"/>
    <dgm:cxn modelId="{DA8991F8-BC09-E346-B318-C6EA1C6E453A}" type="presOf" srcId="{55421E9A-2834-974D-BC1F-C6D64F96683F}" destId="{3A03670D-DDA5-5346-BE60-A1E4FDD741B7}" srcOrd="0" destOrd="0" presId="urn:microsoft.com/office/officeart/2005/8/layout/hierarchy3"/>
    <dgm:cxn modelId="{C83F3E9C-5A70-EF4E-A270-EB89FC7D6A81}" type="presOf" srcId="{55421E9A-2834-974D-BC1F-C6D64F96683F}" destId="{A0BF8EE2-7CAB-D14E-A050-54F27BEAD99B}" srcOrd="1" destOrd="0" presId="urn:microsoft.com/office/officeart/2005/8/layout/hierarchy3"/>
    <dgm:cxn modelId="{19A454B5-83C7-4346-A97E-3A23833D30C3}" type="presOf" srcId="{3778F32C-7341-5A46-A6EC-2F3E87E4F2B4}" destId="{8E1A8849-85B0-F74E-89CE-780E3973C7EF}" srcOrd="1" destOrd="0" presId="urn:microsoft.com/office/officeart/2005/8/layout/hierarchy3"/>
    <dgm:cxn modelId="{081869B8-5215-F54D-8D1D-FE3CA5035D10}" srcId="{55421E9A-2834-974D-BC1F-C6D64F96683F}" destId="{58306E8C-AFE5-9645-AF61-4A8DFEAF5579}" srcOrd="1" destOrd="0" parTransId="{75AC5719-9B2B-F945-AA6D-8589E8E3AAE8}" sibTransId="{95F22625-4095-B843-844E-5B68FCD0F5C2}"/>
    <dgm:cxn modelId="{A613149A-FC13-4647-82C1-2E76F342E7B5}" srcId="{31FDCB26-8506-1648-8451-7C9650099B9A}" destId="{55421E9A-2834-974D-BC1F-C6D64F96683F}" srcOrd="0" destOrd="0" parTransId="{A0E2FB71-B91E-4344-9A89-7E3D00C212BD}" sibTransId="{F75ADF45-30F3-A340-9749-2537CAEF1CA9}"/>
    <dgm:cxn modelId="{57112D8B-3A3F-8242-8204-AD7CB2FF1696}" type="presOf" srcId="{3778F32C-7341-5A46-A6EC-2F3E87E4F2B4}" destId="{1E50B9FE-7FA6-C143-A909-E639613B4F1C}" srcOrd="0" destOrd="0" presId="urn:microsoft.com/office/officeart/2005/8/layout/hierarchy3"/>
    <dgm:cxn modelId="{6CDED71F-E5E6-0B4F-A0FC-2D52148EA2CF}" type="presOf" srcId="{37A955C0-E736-A747-83EE-EB920F4D038E}" destId="{2FB7ED25-D66C-C34C-A9B4-0D3EFA3532B7}" srcOrd="0" destOrd="0" presId="urn:microsoft.com/office/officeart/2005/8/layout/hierarchy3"/>
    <dgm:cxn modelId="{8BAD1449-1FE0-E54B-87CC-88AD138BAA7F}" srcId="{31FDCB26-8506-1648-8451-7C9650099B9A}" destId="{3778F32C-7341-5A46-A6EC-2F3E87E4F2B4}" srcOrd="1" destOrd="0" parTransId="{3629873A-B42E-7644-980B-28A3F6D19168}" sibTransId="{60704768-0CB5-D54D-86FE-DCD8DB769F4B}"/>
    <dgm:cxn modelId="{2447E711-D4F3-AE4C-82F5-9187FA00F2DE}" type="presOf" srcId="{58306E8C-AFE5-9645-AF61-4A8DFEAF5579}" destId="{DFC0E139-D972-9F4C-B505-E1E362BF5181}" srcOrd="0" destOrd="0" presId="urn:microsoft.com/office/officeart/2005/8/layout/hierarchy3"/>
    <dgm:cxn modelId="{591958DA-FE68-884B-A9E1-9C0670AD0BB2}" type="presParOf" srcId="{1C404F4C-A626-F546-A364-72A915108FFD}" destId="{08EFDBB8-5CDC-EA47-9518-377FB02D58C7}" srcOrd="0" destOrd="0" presId="urn:microsoft.com/office/officeart/2005/8/layout/hierarchy3"/>
    <dgm:cxn modelId="{DC4346C6-38BE-2241-947C-A53F309085B7}" type="presParOf" srcId="{08EFDBB8-5CDC-EA47-9518-377FB02D58C7}" destId="{A6A351B5-0C67-AD46-B0F5-5F23F397FEC7}" srcOrd="0" destOrd="0" presId="urn:microsoft.com/office/officeart/2005/8/layout/hierarchy3"/>
    <dgm:cxn modelId="{E7515EA3-97AE-E841-947E-A9D618085048}" type="presParOf" srcId="{A6A351B5-0C67-AD46-B0F5-5F23F397FEC7}" destId="{3A03670D-DDA5-5346-BE60-A1E4FDD741B7}" srcOrd="0" destOrd="0" presId="urn:microsoft.com/office/officeart/2005/8/layout/hierarchy3"/>
    <dgm:cxn modelId="{8F482A6F-BE9D-6C45-89F0-DC782A8914EF}" type="presParOf" srcId="{A6A351B5-0C67-AD46-B0F5-5F23F397FEC7}" destId="{A0BF8EE2-7CAB-D14E-A050-54F27BEAD99B}" srcOrd="1" destOrd="0" presId="urn:microsoft.com/office/officeart/2005/8/layout/hierarchy3"/>
    <dgm:cxn modelId="{207561B2-BE9F-654C-AA1C-D710C3AABCD5}" type="presParOf" srcId="{08EFDBB8-5CDC-EA47-9518-377FB02D58C7}" destId="{29995F1C-CD24-FF42-BE03-268148020CCA}" srcOrd="1" destOrd="0" presId="urn:microsoft.com/office/officeart/2005/8/layout/hierarchy3"/>
    <dgm:cxn modelId="{D8021710-7FC9-6C4F-8395-2CE11CBD2B45}" type="presParOf" srcId="{29995F1C-CD24-FF42-BE03-268148020CCA}" destId="{2FB7ED25-D66C-C34C-A9B4-0D3EFA3532B7}" srcOrd="0" destOrd="0" presId="urn:microsoft.com/office/officeart/2005/8/layout/hierarchy3"/>
    <dgm:cxn modelId="{5149983B-8582-B949-A8EB-9C8EDC93F9C9}" type="presParOf" srcId="{29995F1C-CD24-FF42-BE03-268148020CCA}" destId="{A6F7BDA4-F25B-0E4C-AA04-CBF534D4A854}" srcOrd="1" destOrd="0" presId="urn:microsoft.com/office/officeart/2005/8/layout/hierarchy3"/>
    <dgm:cxn modelId="{19B611C9-0DA5-5349-B1E0-DBC5EE64ACB0}" type="presParOf" srcId="{29995F1C-CD24-FF42-BE03-268148020CCA}" destId="{D88D210A-1935-8E47-A878-B17B3E7A4907}" srcOrd="2" destOrd="0" presId="urn:microsoft.com/office/officeart/2005/8/layout/hierarchy3"/>
    <dgm:cxn modelId="{5677DD6C-56CD-4544-9B3E-8FC91EE9F998}" type="presParOf" srcId="{29995F1C-CD24-FF42-BE03-268148020CCA}" destId="{DFC0E139-D972-9F4C-B505-E1E362BF5181}" srcOrd="3" destOrd="0" presId="urn:microsoft.com/office/officeart/2005/8/layout/hierarchy3"/>
    <dgm:cxn modelId="{D6A15E6F-4EEA-5F4A-9548-FEE9360121DA}" type="presParOf" srcId="{1C404F4C-A626-F546-A364-72A915108FFD}" destId="{D91F7204-9A52-E949-B169-C2754E3510C5}" srcOrd="1" destOrd="0" presId="urn:microsoft.com/office/officeart/2005/8/layout/hierarchy3"/>
    <dgm:cxn modelId="{24EBC80F-3096-3741-8D9A-9B74250B51EF}" type="presParOf" srcId="{D91F7204-9A52-E949-B169-C2754E3510C5}" destId="{71BC341D-6EBB-C046-933E-16C431B8628D}" srcOrd="0" destOrd="0" presId="urn:microsoft.com/office/officeart/2005/8/layout/hierarchy3"/>
    <dgm:cxn modelId="{243E9B17-08CC-3B41-8269-B44742A0526A}" type="presParOf" srcId="{71BC341D-6EBB-C046-933E-16C431B8628D}" destId="{1E50B9FE-7FA6-C143-A909-E639613B4F1C}" srcOrd="0" destOrd="0" presId="urn:microsoft.com/office/officeart/2005/8/layout/hierarchy3"/>
    <dgm:cxn modelId="{1DD0DEBE-75FA-6C43-8CE8-A90DD4EED7F5}" type="presParOf" srcId="{71BC341D-6EBB-C046-933E-16C431B8628D}" destId="{8E1A8849-85B0-F74E-89CE-780E3973C7EF}" srcOrd="1" destOrd="0" presId="urn:microsoft.com/office/officeart/2005/8/layout/hierarchy3"/>
    <dgm:cxn modelId="{7A41810D-8E5E-E641-B102-E92A93998B92}" type="presParOf" srcId="{D91F7204-9A52-E949-B169-C2754E3510C5}" destId="{B86BA771-15BF-8C49-A0EB-13CCBDB63CED}" srcOrd="1" destOrd="0" presId="urn:microsoft.com/office/officeart/2005/8/layout/hierarchy3"/>
    <dgm:cxn modelId="{9C208110-BF3C-BD46-904B-1B7D8AD5B6BE}" type="presParOf" srcId="{B86BA771-15BF-8C49-A0EB-13CCBDB63CED}" destId="{84D86AEC-DA8B-AF47-8203-7BF95D9017C2}" srcOrd="0" destOrd="0" presId="urn:microsoft.com/office/officeart/2005/8/layout/hierarchy3"/>
    <dgm:cxn modelId="{CB696424-0579-4F4E-902A-258560058438}" type="presParOf" srcId="{B86BA771-15BF-8C49-A0EB-13CCBDB63CED}" destId="{F8B15452-0081-7843-8D8E-BC34C07A6A11}" srcOrd="1" destOrd="0" presId="urn:microsoft.com/office/officeart/2005/8/layout/hierarchy3"/>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2C10EA99-5008-C54C-B2F7-2C93B58FDC63}" type="doc">
      <dgm:prSet loTypeId="urn:microsoft.com/office/officeart/2005/8/layout/arrow1" loCatId="" qsTypeId="urn:microsoft.com/office/officeart/2005/8/quickstyle/simple4" qsCatId="simple" csTypeId="urn:microsoft.com/office/officeart/2005/8/colors/accent1_2#5" csCatId="accent1" phldr="1"/>
      <dgm:spPr/>
      <dgm:t>
        <a:bodyPr/>
        <a:lstStyle/>
        <a:p>
          <a:endParaRPr lang="it-IT"/>
        </a:p>
      </dgm:t>
    </dgm:pt>
    <dgm:pt modelId="{303EE660-9D17-E04C-BC6B-EBC400BD98BF}">
      <dgm:prSet phldrT="[Testo]"/>
      <dgm:spPr>
        <a:solidFill>
          <a:srgbClr val="FF0000"/>
        </a:solidFill>
      </dgm:spPr>
      <dgm:t>
        <a:bodyPr/>
        <a:lstStyle/>
        <a:p>
          <a:pPr algn="ctr"/>
          <a:r>
            <a:rPr lang="it-IT" dirty="0" smtClean="0">
              <a:solidFill>
                <a:srgbClr val="000000"/>
              </a:solidFill>
            </a:rPr>
            <a:t>Art. 216, c. 14, Nuovo Codice</a:t>
          </a:r>
        </a:p>
        <a:p>
          <a:pPr algn="just"/>
          <a:r>
            <a:rPr lang="it-IT" dirty="0" smtClean="0">
              <a:solidFill>
                <a:srgbClr val="000000"/>
              </a:solidFill>
            </a:rPr>
            <a:t>Fino all'adozione delle linee guida indicate all'articolo 83, comma 2, continuano ad applicarsi, in quanto compatibili, le disposizioni di cui alla Parte II, Titolo III (articoli da 60 a 96: sistema di qualificazione delle imprese).</a:t>
          </a:r>
          <a:endParaRPr lang="it-IT" dirty="0">
            <a:solidFill>
              <a:srgbClr val="000000"/>
            </a:solidFill>
          </a:endParaRPr>
        </a:p>
      </dgm:t>
    </dgm:pt>
    <dgm:pt modelId="{433BED33-399B-6846-AB94-14FF464B1341}" type="parTrans" cxnId="{DDB7A937-F8CC-3048-8029-067EE80C7938}">
      <dgm:prSet/>
      <dgm:spPr/>
      <dgm:t>
        <a:bodyPr/>
        <a:lstStyle/>
        <a:p>
          <a:endParaRPr lang="it-IT"/>
        </a:p>
      </dgm:t>
    </dgm:pt>
    <dgm:pt modelId="{E42FAA1A-8894-364A-B6B5-93425937AC09}" type="sibTrans" cxnId="{DDB7A937-F8CC-3048-8029-067EE80C7938}">
      <dgm:prSet/>
      <dgm:spPr/>
      <dgm:t>
        <a:bodyPr/>
        <a:lstStyle/>
        <a:p>
          <a:endParaRPr lang="it-IT"/>
        </a:p>
      </dgm:t>
    </dgm:pt>
    <dgm:pt modelId="{6E160D36-1A86-F64D-956C-BF840482CE2E}">
      <dgm:prSet phldrT="[Testo]"/>
      <dgm:spPr>
        <a:solidFill>
          <a:srgbClr val="FF0000"/>
        </a:solidFill>
      </dgm:spPr>
      <dgm:t>
        <a:bodyPr/>
        <a:lstStyle/>
        <a:p>
          <a:pPr algn="ctr"/>
          <a:r>
            <a:rPr lang="it-IT" b="0" dirty="0" smtClean="0">
              <a:solidFill>
                <a:srgbClr val="000000"/>
              </a:solidFill>
            </a:rPr>
            <a:t>Art. 83, c. 2 Nuovo Codice </a:t>
          </a:r>
        </a:p>
        <a:p>
          <a:pPr algn="just"/>
          <a:r>
            <a:rPr lang="it-IT" b="0" dirty="0" smtClean="0">
              <a:solidFill>
                <a:srgbClr val="000000"/>
              </a:solidFill>
            </a:rPr>
            <a:t>L’individuazione delle categorie e classifiche è demandata all’ANAC, previo parere delle competenti Commissioni parlamentari. </a:t>
          </a:r>
        </a:p>
        <a:p>
          <a:pPr algn="just"/>
          <a:r>
            <a:rPr lang="it-IT" b="0" dirty="0" smtClean="0">
              <a:solidFill>
                <a:srgbClr val="000000"/>
              </a:solidFill>
            </a:rPr>
            <a:t>Fino all'adozione di dette linee guida, si applica l'articolo 216, comma 14</a:t>
          </a:r>
          <a:endParaRPr lang="it-IT" b="0" dirty="0">
            <a:solidFill>
              <a:srgbClr val="000000"/>
            </a:solidFill>
          </a:endParaRPr>
        </a:p>
      </dgm:t>
    </dgm:pt>
    <dgm:pt modelId="{A15926F3-5923-C747-8B9F-823E3F2FBE64}" type="parTrans" cxnId="{EF58D59F-95EE-E544-8EDF-53C417434196}">
      <dgm:prSet/>
      <dgm:spPr/>
      <dgm:t>
        <a:bodyPr/>
        <a:lstStyle/>
        <a:p>
          <a:endParaRPr lang="it-IT"/>
        </a:p>
      </dgm:t>
    </dgm:pt>
    <dgm:pt modelId="{5630EF39-200B-5B47-A7C5-C4E4647651B3}" type="sibTrans" cxnId="{EF58D59F-95EE-E544-8EDF-53C417434196}">
      <dgm:prSet/>
      <dgm:spPr/>
      <dgm:t>
        <a:bodyPr/>
        <a:lstStyle/>
        <a:p>
          <a:endParaRPr lang="it-IT"/>
        </a:p>
      </dgm:t>
    </dgm:pt>
    <dgm:pt modelId="{3DA7EAB3-8882-2342-89B8-7F8E21250920}" type="pres">
      <dgm:prSet presAssocID="{2C10EA99-5008-C54C-B2F7-2C93B58FDC63}" presName="cycle" presStyleCnt="0">
        <dgm:presLayoutVars>
          <dgm:dir/>
          <dgm:resizeHandles val="exact"/>
        </dgm:presLayoutVars>
      </dgm:prSet>
      <dgm:spPr/>
      <dgm:t>
        <a:bodyPr/>
        <a:lstStyle/>
        <a:p>
          <a:endParaRPr lang="it-IT"/>
        </a:p>
      </dgm:t>
    </dgm:pt>
    <dgm:pt modelId="{B82C05A0-58FE-FB4B-B206-C3689864A9CC}" type="pres">
      <dgm:prSet presAssocID="{303EE660-9D17-E04C-BC6B-EBC400BD98BF}" presName="arrow" presStyleLbl="node1" presStyleIdx="0" presStyleCnt="2">
        <dgm:presLayoutVars>
          <dgm:bulletEnabled val="1"/>
        </dgm:presLayoutVars>
      </dgm:prSet>
      <dgm:spPr/>
      <dgm:t>
        <a:bodyPr/>
        <a:lstStyle/>
        <a:p>
          <a:endParaRPr lang="it-IT"/>
        </a:p>
      </dgm:t>
    </dgm:pt>
    <dgm:pt modelId="{23A72CC9-C05F-5143-8EED-CE7C993AAADE}" type="pres">
      <dgm:prSet presAssocID="{6E160D36-1A86-F64D-956C-BF840482CE2E}" presName="arrow" presStyleLbl="node1" presStyleIdx="1" presStyleCnt="2" custScaleY="102275">
        <dgm:presLayoutVars>
          <dgm:bulletEnabled val="1"/>
        </dgm:presLayoutVars>
      </dgm:prSet>
      <dgm:spPr/>
      <dgm:t>
        <a:bodyPr/>
        <a:lstStyle/>
        <a:p>
          <a:endParaRPr lang="it-IT"/>
        </a:p>
      </dgm:t>
    </dgm:pt>
  </dgm:ptLst>
  <dgm:cxnLst>
    <dgm:cxn modelId="{DDB7A937-F8CC-3048-8029-067EE80C7938}" srcId="{2C10EA99-5008-C54C-B2F7-2C93B58FDC63}" destId="{303EE660-9D17-E04C-BC6B-EBC400BD98BF}" srcOrd="0" destOrd="0" parTransId="{433BED33-399B-6846-AB94-14FF464B1341}" sibTransId="{E42FAA1A-8894-364A-B6B5-93425937AC09}"/>
    <dgm:cxn modelId="{9BFF510E-4E3E-2B44-B093-919DA43FF293}" type="presOf" srcId="{2C10EA99-5008-C54C-B2F7-2C93B58FDC63}" destId="{3DA7EAB3-8882-2342-89B8-7F8E21250920}" srcOrd="0" destOrd="0" presId="urn:microsoft.com/office/officeart/2005/8/layout/arrow1"/>
    <dgm:cxn modelId="{6471B9D4-5FB9-1E4B-9BBD-36ED4C7A56AC}" type="presOf" srcId="{303EE660-9D17-E04C-BC6B-EBC400BD98BF}" destId="{B82C05A0-58FE-FB4B-B206-C3689864A9CC}" srcOrd="0" destOrd="0" presId="urn:microsoft.com/office/officeart/2005/8/layout/arrow1"/>
    <dgm:cxn modelId="{EF58D59F-95EE-E544-8EDF-53C417434196}" srcId="{2C10EA99-5008-C54C-B2F7-2C93B58FDC63}" destId="{6E160D36-1A86-F64D-956C-BF840482CE2E}" srcOrd="1" destOrd="0" parTransId="{A15926F3-5923-C747-8B9F-823E3F2FBE64}" sibTransId="{5630EF39-200B-5B47-A7C5-C4E4647651B3}"/>
    <dgm:cxn modelId="{828E638D-43A7-7545-A972-2F9916114259}" type="presOf" srcId="{6E160D36-1A86-F64D-956C-BF840482CE2E}" destId="{23A72CC9-C05F-5143-8EED-CE7C993AAADE}" srcOrd="0" destOrd="0" presId="urn:microsoft.com/office/officeart/2005/8/layout/arrow1"/>
    <dgm:cxn modelId="{D0E797E8-AA2A-3045-B4FE-380B0F40CB21}" type="presParOf" srcId="{3DA7EAB3-8882-2342-89B8-7F8E21250920}" destId="{B82C05A0-58FE-FB4B-B206-C3689864A9CC}" srcOrd="0" destOrd="0" presId="urn:microsoft.com/office/officeart/2005/8/layout/arrow1"/>
    <dgm:cxn modelId="{55B943CA-99CC-1141-B59F-4FFC13FCBA01}" type="presParOf" srcId="{3DA7EAB3-8882-2342-89B8-7F8E21250920}" destId="{23A72CC9-C05F-5143-8EED-CE7C993AAADE}" srcOrd="1" destOrd="0" presId="urn:microsoft.com/office/officeart/2005/8/layout/arrow1"/>
  </dgm:cxnLst>
  <dgm:bg>
    <a:noFill/>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9879C00F-6145-BB47-A791-2829843CA552}" type="doc">
      <dgm:prSet loTypeId="urn:microsoft.com/office/officeart/2005/8/layout/hierarchy3" loCatId="" qsTypeId="urn:microsoft.com/office/officeart/2005/8/quickstyle/simple4" qsCatId="simple" csTypeId="urn:microsoft.com/office/officeart/2005/8/colors/accent1_2#6" csCatId="accent1" phldr="1"/>
      <dgm:spPr/>
      <dgm:t>
        <a:bodyPr/>
        <a:lstStyle/>
        <a:p>
          <a:endParaRPr lang="it-IT"/>
        </a:p>
      </dgm:t>
    </dgm:pt>
    <dgm:pt modelId="{ED38E786-9852-5544-94F8-E391DC30D432}">
      <dgm:prSet phldrT="[Testo]"/>
      <dgm:spPr>
        <a:solidFill>
          <a:srgbClr val="FF0000"/>
        </a:solidFill>
      </dgm:spPr>
      <dgm:t>
        <a:bodyPr/>
        <a:lstStyle/>
        <a:p>
          <a:r>
            <a:rPr lang="it-IT" dirty="0" smtClean="0">
              <a:solidFill>
                <a:srgbClr val="000000"/>
              </a:solidFill>
            </a:rPr>
            <a:t>Art. 84 c. 4 Nuovo Codice</a:t>
          </a:r>
          <a:endParaRPr lang="it-IT" dirty="0">
            <a:solidFill>
              <a:srgbClr val="000000"/>
            </a:solidFill>
          </a:endParaRPr>
        </a:p>
      </dgm:t>
    </dgm:pt>
    <dgm:pt modelId="{C22A9506-5EF5-1642-8545-B2ED65F46FE2}" type="parTrans" cxnId="{AB6B0AF6-E473-7646-971A-2D35A14BD239}">
      <dgm:prSet/>
      <dgm:spPr/>
      <dgm:t>
        <a:bodyPr/>
        <a:lstStyle/>
        <a:p>
          <a:endParaRPr lang="it-IT"/>
        </a:p>
      </dgm:t>
    </dgm:pt>
    <dgm:pt modelId="{0AA53A37-689B-6047-81B6-A369AF58C778}" type="sibTrans" cxnId="{AB6B0AF6-E473-7646-971A-2D35A14BD239}">
      <dgm:prSet/>
      <dgm:spPr/>
      <dgm:t>
        <a:bodyPr/>
        <a:lstStyle/>
        <a:p>
          <a:endParaRPr lang="it-IT"/>
        </a:p>
      </dgm:t>
    </dgm:pt>
    <dgm:pt modelId="{FD8D15AE-CD35-DD43-877C-B1599A723271}">
      <dgm:prSet phldrT="[Testo]" custT="1"/>
      <dgm:spPr>
        <a:solidFill>
          <a:srgbClr val="FF0000">
            <a:alpha val="90000"/>
          </a:srgbClr>
        </a:solidFill>
      </dgm:spPr>
      <dgm:t>
        <a:bodyPr/>
        <a:lstStyle/>
        <a:p>
          <a:pPr algn="ctr"/>
          <a:r>
            <a:rPr lang="it-IT" sz="1200" dirty="0" smtClean="0"/>
            <a:t>Gli organismi di cui al comma 1 attestano:</a:t>
          </a:r>
        </a:p>
        <a:p>
          <a:pPr algn="just"/>
          <a:r>
            <a:rPr lang="it-IT" sz="1200" dirty="0" smtClean="0"/>
            <a:t>a) l'assenza dei motivi di esclusione di cui all'articolo 80;</a:t>
          </a:r>
        </a:p>
        <a:p>
          <a:pPr algn="just"/>
          <a:r>
            <a:rPr lang="it-IT" sz="1200" dirty="0" smtClean="0"/>
            <a:t>b) il possesso dei requisiti di capacità economica e finanziaria e tecniche e professionali indicati all'articolo 83; tra i requisiti tecnico-organizzativi rientrano i certificati rilasciati alle imprese esecutrici da parte delle stazioni appaltanti. Gli organismi di attestazione acquisiscono detti certificati unicamente dall'Osservatorio, cui sono trasmessi in copia, dalle stazioni appaltanti;</a:t>
          </a:r>
        </a:p>
        <a:p>
          <a:pPr algn="just"/>
          <a:r>
            <a:rPr lang="it-IT" sz="1200" dirty="0" smtClean="0"/>
            <a:t>c) il possesso di certificazioni di sistemi di qualità conformi alle norme europee della serie UNI EN ISO 9000 e alla vigente normativa nazionale</a:t>
          </a:r>
        </a:p>
        <a:p>
          <a:pPr algn="just"/>
          <a:r>
            <a:rPr lang="it-IT" sz="1200" dirty="0" smtClean="0"/>
            <a:t>d) il possesso di certificazione del rating di impresa, rilasciata dall'ANAC ai sensi dell'articolo 83, comma 10.</a:t>
          </a:r>
          <a:endParaRPr lang="it-IT" sz="1200" dirty="0"/>
        </a:p>
      </dgm:t>
    </dgm:pt>
    <dgm:pt modelId="{1C5AE947-D96C-8E47-82D4-DF0E33750962}" type="parTrans" cxnId="{E6353094-9196-5640-A1F0-39A0DBFB1ACD}">
      <dgm:prSet/>
      <dgm:spPr/>
      <dgm:t>
        <a:bodyPr/>
        <a:lstStyle/>
        <a:p>
          <a:endParaRPr lang="it-IT"/>
        </a:p>
      </dgm:t>
    </dgm:pt>
    <dgm:pt modelId="{0EC104AF-8D1F-5243-9E51-16F50ED52293}" type="sibTrans" cxnId="{E6353094-9196-5640-A1F0-39A0DBFB1ACD}">
      <dgm:prSet/>
      <dgm:spPr/>
      <dgm:t>
        <a:bodyPr/>
        <a:lstStyle/>
        <a:p>
          <a:endParaRPr lang="it-IT"/>
        </a:p>
      </dgm:t>
    </dgm:pt>
    <dgm:pt modelId="{0A008791-3DEB-1840-B11C-16A7AA9582A4}">
      <dgm:prSet phldrT="[Testo]"/>
      <dgm:spPr>
        <a:solidFill>
          <a:srgbClr val="FFC000"/>
        </a:solidFill>
      </dgm:spPr>
      <dgm:t>
        <a:bodyPr/>
        <a:lstStyle/>
        <a:p>
          <a:r>
            <a:rPr lang="it-IT" dirty="0" smtClean="0">
              <a:solidFill>
                <a:schemeClr val="tx1"/>
              </a:solidFill>
            </a:rPr>
            <a:t>40, comma 3, ultimo periodo, </a:t>
          </a:r>
          <a:r>
            <a:rPr lang="it-IT" dirty="0" err="1" smtClean="0">
              <a:solidFill>
                <a:schemeClr val="tx1"/>
              </a:solidFill>
            </a:rPr>
            <a:t>D.lgs</a:t>
          </a:r>
          <a:r>
            <a:rPr lang="it-IT" dirty="0" smtClean="0">
              <a:solidFill>
                <a:schemeClr val="tx1"/>
              </a:solidFill>
            </a:rPr>
            <a:t> 163/2006:</a:t>
          </a:r>
          <a:endParaRPr lang="it-IT" dirty="0">
            <a:solidFill>
              <a:schemeClr val="tx1"/>
            </a:solidFill>
          </a:endParaRPr>
        </a:p>
      </dgm:t>
    </dgm:pt>
    <dgm:pt modelId="{27069E40-4775-DC47-B405-1FC498448E7F}" type="parTrans" cxnId="{E260F7AD-F965-D543-B4EB-68B6A1851A48}">
      <dgm:prSet/>
      <dgm:spPr/>
      <dgm:t>
        <a:bodyPr/>
        <a:lstStyle/>
        <a:p>
          <a:endParaRPr lang="it-IT"/>
        </a:p>
      </dgm:t>
    </dgm:pt>
    <dgm:pt modelId="{8D2EB53A-7EE5-124A-BD2B-8FBC5A91F1EF}" type="sibTrans" cxnId="{E260F7AD-F965-D543-B4EB-68B6A1851A48}">
      <dgm:prSet/>
      <dgm:spPr/>
      <dgm:t>
        <a:bodyPr/>
        <a:lstStyle/>
        <a:p>
          <a:endParaRPr lang="it-IT"/>
        </a:p>
      </dgm:t>
    </dgm:pt>
    <dgm:pt modelId="{420715EF-1649-DD4B-9124-C41231787E98}">
      <dgm:prSet phldrT="[Testo]" custT="1"/>
      <dgm:spPr>
        <a:solidFill>
          <a:srgbClr val="FFC000">
            <a:alpha val="90000"/>
          </a:srgbClr>
        </a:solidFill>
      </dgm:spPr>
      <dgm:t>
        <a:bodyPr/>
        <a:lstStyle/>
        <a:p>
          <a:pPr algn="just"/>
          <a:r>
            <a:rPr lang="it-IT" sz="1000" dirty="0" smtClean="0"/>
            <a:t>a</a:t>
          </a:r>
          <a:r>
            <a:rPr lang="it-IT" sz="1200" dirty="0" smtClean="0"/>
            <a:t>) certificazione di sistema di qualità conforme alle norme europee della serie UNI EN ISO 9000 e alla vigente normativa nazionale, </a:t>
          </a:r>
        </a:p>
        <a:p>
          <a:pPr algn="just"/>
          <a:r>
            <a:rPr lang="it-IT" sz="1200" dirty="0" smtClean="0"/>
            <a:t>b) requisiti di ordine generale nonché tecnico-organizzativi ed economico-finanziari conformi alle disposizioni comunitarie in materia di qualificazione. Tra i requisiti tecnico organizzativi rientrano i certificati rilasciati alle imprese esecutrici dei lavori pubblici da parte delle stazioni appaltanti. Gli organismi di attestazione acquisiscono detti certificati unicamente dall'Osservatorio.</a:t>
          </a:r>
        </a:p>
        <a:p>
          <a:pPr algn="ctr"/>
          <a:endParaRPr lang="it-IT" sz="1000" dirty="0"/>
        </a:p>
      </dgm:t>
    </dgm:pt>
    <dgm:pt modelId="{B1F5046C-FD6B-284F-935F-3C3F1D31FB0D}" type="sibTrans" cxnId="{2B0F0C6F-A6B7-2D49-8FF8-BF37058F2759}">
      <dgm:prSet/>
      <dgm:spPr/>
      <dgm:t>
        <a:bodyPr/>
        <a:lstStyle/>
        <a:p>
          <a:endParaRPr lang="it-IT"/>
        </a:p>
      </dgm:t>
    </dgm:pt>
    <dgm:pt modelId="{E45C92B0-3F44-B94E-9CF9-1F9B9BA425C6}" type="parTrans" cxnId="{2B0F0C6F-A6B7-2D49-8FF8-BF37058F2759}">
      <dgm:prSet/>
      <dgm:spPr/>
      <dgm:t>
        <a:bodyPr/>
        <a:lstStyle/>
        <a:p>
          <a:endParaRPr lang="it-IT"/>
        </a:p>
      </dgm:t>
    </dgm:pt>
    <dgm:pt modelId="{2B95631B-B23B-784B-B339-9E400D5F9005}" type="pres">
      <dgm:prSet presAssocID="{9879C00F-6145-BB47-A791-2829843CA552}" presName="diagram" presStyleCnt="0">
        <dgm:presLayoutVars>
          <dgm:chPref val="1"/>
          <dgm:dir/>
          <dgm:animOne val="branch"/>
          <dgm:animLvl val="lvl"/>
          <dgm:resizeHandles/>
        </dgm:presLayoutVars>
      </dgm:prSet>
      <dgm:spPr/>
      <dgm:t>
        <a:bodyPr/>
        <a:lstStyle/>
        <a:p>
          <a:endParaRPr lang="it-IT"/>
        </a:p>
      </dgm:t>
    </dgm:pt>
    <dgm:pt modelId="{4716FBEF-20B9-324D-878F-54DE663B8827}" type="pres">
      <dgm:prSet presAssocID="{ED38E786-9852-5544-94F8-E391DC30D432}" presName="root" presStyleCnt="0"/>
      <dgm:spPr/>
    </dgm:pt>
    <dgm:pt modelId="{82BB2D81-2A4D-B84E-A9B6-A64D430106D3}" type="pres">
      <dgm:prSet presAssocID="{ED38E786-9852-5544-94F8-E391DC30D432}" presName="rootComposite" presStyleCnt="0"/>
      <dgm:spPr/>
    </dgm:pt>
    <dgm:pt modelId="{952D9EE9-1D7C-9D4B-BF58-2153367C92FE}" type="pres">
      <dgm:prSet presAssocID="{ED38E786-9852-5544-94F8-E391DC30D432}" presName="rootText" presStyleLbl="node1" presStyleIdx="0" presStyleCnt="2" custScaleY="112088" custLinFactX="18171" custLinFactNeighborX="100000" custLinFactNeighborY="-53"/>
      <dgm:spPr/>
      <dgm:t>
        <a:bodyPr/>
        <a:lstStyle/>
        <a:p>
          <a:endParaRPr lang="it-IT"/>
        </a:p>
      </dgm:t>
    </dgm:pt>
    <dgm:pt modelId="{52938FDD-5C63-7145-B6D2-9002FD12FB2E}" type="pres">
      <dgm:prSet presAssocID="{ED38E786-9852-5544-94F8-E391DC30D432}" presName="rootConnector" presStyleLbl="node1" presStyleIdx="0" presStyleCnt="2"/>
      <dgm:spPr/>
      <dgm:t>
        <a:bodyPr/>
        <a:lstStyle/>
        <a:p>
          <a:endParaRPr lang="it-IT"/>
        </a:p>
      </dgm:t>
    </dgm:pt>
    <dgm:pt modelId="{E3FD2B9F-96D8-E646-893F-0ABC35816483}" type="pres">
      <dgm:prSet presAssocID="{ED38E786-9852-5544-94F8-E391DC30D432}" presName="childShape" presStyleCnt="0"/>
      <dgm:spPr/>
    </dgm:pt>
    <dgm:pt modelId="{BA9D4EAA-2CE5-F540-853C-4FD1F68FBDA9}" type="pres">
      <dgm:prSet presAssocID="{1C5AE947-D96C-8E47-82D4-DF0E33750962}" presName="Name13" presStyleLbl="parChTrans1D2" presStyleIdx="0" presStyleCnt="2"/>
      <dgm:spPr/>
      <dgm:t>
        <a:bodyPr/>
        <a:lstStyle/>
        <a:p>
          <a:endParaRPr lang="it-IT"/>
        </a:p>
      </dgm:t>
    </dgm:pt>
    <dgm:pt modelId="{9BCDD62E-8F3C-9142-B2BE-19EB6AA88037}" type="pres">
      <dgm:prSet presAssocID="{FD8D15AE-CD35-DD43-877C-B1599A723271}" presName="childText" presStyleLbl="bgAcc1" presStyleIdx="0" presStyleCnt="2" custScaleX="447113" custScaleY="424280" custLinFactNeighborX="-62658" custLinFactNeighborY="8610">
        <dgm:presLayoutVars>
          <dgm:bulletEnabled val="1"/>
        </dgm:presLayoutVars>
      </dgm:prSet>
      <dgm:spPr/>
      <dgm:t>
        <a:bodyPr/>
        <a:lstStyle/>
        <a:p>
          <a:endParaRPr lang="it-IT"/>
        </a:p>
      </dgm:t>
    </dgm:pt>
    <dgm:pt modelId="{118B6592-5EA9-0745-A137-A6EB46388922}" type="pres">
      <dgm:prSet presAssocID="{0A008791-3DEB-1840-B11C-16A7AA9582A4}" presName="root" presStyleCnt="0"/>
      <dgm:spPr/>
    </dgm:pt>
    <dgm:pt modelId="{D17FDACE-CCE2-2D4B-90DF-2E88800470B9}" type="pres">
      <dgm:prSet presAssocID="{0A008791-3DEB-1840-B11C-16A7AA9582A4}" presName="rootComposite" presStyleCnt="0"/>
      <dgm:spPr/>
    </dgm:pt>
    <dgm:pt modelId="{EE6D8629-D3D8-444F-ACB5-E100FFAB04F5}" type="pres">
      <dgm:prSet presAssocID="{0A008791-3DEB-1840-B11C-16A7AA9582A4}" presName="rootText" presStyleLbl="node1" presStyleIdx="1" presStyleCnt="2" custScaleY="130531" custLinFactNeighborX="34718" custLinFactNeighborY="-9652"/>
      <dgm:spPr/>
      <dgm:t>
        <a:bodyPr/>
        <a:lstStyle/>
        <a:p>
          <a:endParaRPr lang="it-IT"/>
        </a:p>
      </dgm:t>
    </dgm:pt>
    <dgm:pt modelId="{C690C782-7F51-354C-A76D-EA265248800F}" type="pres">
      <dgm:prSet presAssocID="{0A008791-3DEB-1840-B11C-16A7AA9582A4}" presName="rootConnector" presStyleLbl="node1" presStyleIdx="1" presStyleCnt="2"/>
      <dgm:spPr/>
      <dgm:t>
        <a:bodyPr/>
        <a:lstStyle/>
        <a:p>
          <a:endParaRPr lang="it-IT"/>
        </a:p>
      </dgm:t>
    </dgm:pt>
    <dgm:pt modelId="{25407AEF-5046-8B44-82F2-55624AA1E8F5}" type="pres">
      <dgm:prSet presAssocID="{0A008791-3DEB-1840-B11C-16A7AA9582A4}" presName="childShape" presStyleCnt="0"/>
      <dgm:spPr/>
    </dgm:pt>
    <dgm:pt modelId="{23793F6A-2C8A-6B4C-857C-737037C63B19}" type="pres">
      <dgm:prSet presAssocID="{E45C92B0-3F44-B94E-9CF9-1F9B9BA425C6}" presName="Name13" presStyleLbl="parChTrans1D2" presStyleIdx="1" presStyleCnt="2"/>
      <dgm:spPr/>
      <dgm:t>
        <a:bodyPr/>
        <a:lstStyle/>
        <a:p>
          <a:endParaRPr lang="it-IT"/>
        </a:p>
      </dgm:t>
    </dgm:pt>
    <dgm:pt modelId="{E1CCF7A1-7D4F-9448-9E2F-2870424345F3}" type="pres">
      <dgm:prSet presAssocID="{420715EF-1649-DD4B-9124-C41231787E98}" presName="childText" presStyleLbl="bgAcc1" presStyleIdx="1" presStyleCnt="2" custScaleX="229269" custScaleY="452484" custLinFactNeighborX="-22621" custLinFactNeighborY="90593">
        <dgm:presLayoutVars>
          <dgm:bulletEnabled val="1"/>
        </dgm:presLayoutVars>
      </dgm:prSet>
      <dgm:spPr/>
      <dgm:t>
        <a:bodyPr/>
        <a:lstStyle/>
        <a:p>
          <a:endParaRPr lang="it-IT"/>
        </a:p>
      </dgm:t>
    </dgm:pt>
  </dgm:ptLst>
  <dgm:cxnLst>
    <dgm:cxn modelId="{2D03D36A-77DC-E740-B66F-F7E55C95EE6A}" type="presOf" srcId="{420715EF-1649-DD4B-9124-C41231787E98}" destId="{E1CCF7A1-7D4F-9448-9E2F-2870424345F3}" srcOrd="0" destOrd="0" presId="urn:microsoft.com/office/officeart/2005/8/layout/hierarchy3"/>
    <dgm:cxn modelId="{7A4705F2-C26B-1249-818F-0128E2FA2957}" type="presOf" srcId="{1C5AE947-D96C-8E47-82D4-DF0E33750962}" destId="{BA9D4EAA-2CE5-F540-853C-4FD1F68FBDA9}" srcOrd="0" destOrd="0" presId="urn:microsoft.com/office/officeart/2005/8/layout/hierarchy3"/>
    <dgm:cxn modelId="{15E40AD0-89FC-B441-B86A-7FE30098B557}" type="presOf" srcId="{0A008791-3DEB-1840-B11C-16A7AA9582A4}" destId="{C690C782-7F51-354C-A76D-EA265248800F}" srcOrd="1" destOrd="0" presId="urn:microsoft.com/office/officeart/2005/8/layout/hierarchy3"/>
    <dgm:cxn modelId="{E6353094-9196-5640-A1F0-39A0DBFB1ACD}" srcId="{ED38E786-9852-5544-94F8-E391DC30D432}" destId="{FD8D15AE-CD35-DD43-877C-B1599A723271}" srcOrd="0" destOrd="0" parTransId="{1C5AE947-D96C-8E47-82D4-DF0E33750962}" sibTransId="{0EC104AF-8D1F-5243-9E51-16F50ED52293}"/>
    <dgm:cxn modelId="{5707242C-B84B-BE4B-88F1-D02F447EAB2E}" type="presOf" srcId="{FD8D15AE-CD35-DD43-877C-B1599A723271}" destId="{9BCDD62E-8F3C-9142-B2BE-19EB6AA88037}" srcOrd="0" destOrd="0" presId="urn:microsoft.com/office/officeart/2005/8/layout/hierarchy3"/>
    <dgm:cxn modelId="{F30D4C1C-9CEC-E740-97D6-92C80CC4EEBB}" type="presOf" srcId="{E45C92B0-3F44-B94E-9CF9-1F9B9BA425C6}" destId="{23793F6A-2C8A-6B4C-857C-737037C63B19}" srcOrd="0" destOrd="0" presId="urn:microsoft.com/office/officeart/2005/8/layout/hierarchy3"/>
    <dgm:cxn modelId="{12D132A3-6B70-434A-8ADA-803881A9A222}" type="presOf" srcId="{0A008791-3DEB-1840-B11C-16A7AA9582A4}" destId="{EE6D8629-D3D8-444F-ACB5-E100FFAB04F5}" srcOrd="0" destOrd="0" presId="urn:microsoft.com/office/officeart/2005/8/layout/hierarchy3"/>
    <dgm:cxn modelId="{F61932C2-AA18-2742-9B09-CD0BF61CDABA}" type="presOf" srcId="{9879C00F-6145-BB47-A791-2829843CA552}" destId="{2B95631B-B23B-784B-B339-9E400D5F9005}" srcOrd="0" destOrd="0" presId="urn:microsoft.com/office/officeart/2005/8/layout/hierarchy3"/>
    <dgm:cxn modelId="{E260F7AD-F965-D543-B4EB-68B6A1851A48}" srcId="{9879C00F-6145-BB47-A791-2829843CA552}" destId="{0A008791-3DEB-1840-B11C-16A7AA9582A4}" srcOrd="1" destOrd="0" parTransId="{27069E40-4775-DC47-B405-1FC498448E7F}" sibTransId="{8D2EB53A-7EE5-124A-BD2B-8FBC5A91F1EF}"/>
    <dgm:cxn modelId="{AB6B0AF6-E473-7646-971A-2D35A14BD239}" srcId="{9879C00F-6145-BB47-A791-2829843CA552}" destId="{ED38E786-9852-5544-94F8-E391DC30D432}" srcOrd="0" destOrd="0" parTransId="{C22A9506-5EF5-1642-8545-B2ED65F46FE2}" sibTransId="{0AA53A37-689B-6047-81B6-A369AF58C778}"/>
    <dgm:cxn modelId="{2B0F0C6F-A6B7-2D49-8FF8-BF37058F2759}" srcId="{0A008791-3DEB-1840-B11C-16A7AA9582A4}" destId="{420715EF-1649-DD4B-9124-C41231787E98}" srcOrd="0" destOrd="0" parTransId="{E45C92B0-3F44-B94E-9CF9-1F9B9BA425C6}" sibTransId="{B1F5046C-FD6B-284F-935F-3C3F1D31FB0D}"/>
    <dgm:cxn modelId="{5058485D-EEB7-C141-94DC-FD88EE26DAC7}" type="presOf" srcId="{ED38E786-9852-5544-94F8-E391DC30D432}" destId="{52938FDD-5C63-7145-B6D2-9002FD12FB2E}" srcOrd="1" destOrd="0" presId="urn:microsoft.com/office/officeart/2005/8/layout/hierarchy3"/>
    <dgm:cxn modelId="{1DFE3DD9-D003-1E47-8EEF-C3FF01E216FF}" type="presOf" srcId="{ED38E786-9852-5544-94F8-E391DC30D432}" destId="{952D9EE9-1D7C-9D4B-BF58-2153367C92FE}" srcOrd="0" destOrd="0" presId="urn:microsoft.com/office/officeart/2005/8/layout/hierarchy3"/>
    <dgm:cxn modelId="{A631E07D-8E8D-1346-99B6-82F637998B9C}" type="presParOf" srcId="{2B95631B-B23B-784B-B339-9E400D5F9005}" destId="{4716FBEF-20B9-324D-878F-54DE663B8827}" srcOrd="0" destOrd="0" presId="urn:microsoft.com/office/officeart/2005/8/layout/hierarchy3"/>
    <dgm:cxn modelId="{CB77A862-8592-754A-ACDF-DE6E71603CAD}" type="presParOf" srcId="{4716FBEF-20B9-324D-878F-54DE663B8827}" destId="{82BB2D81-2A4D-B84E-A9B6-A64D430106D3}" srcOrd="0" destOrd="0" presId="urn:microsoft.com/office/officeart/2005/8/layout/hierarchy3"/>
    <dgm:cxn modelId="{A3902AEB-CD42-8E45-97C2-711C03DE45DB}" type="presParOf" srcId="{82BB2D81-2A4D-B84E-A9B6-A64D430106D3}" destId="{952D9EE9-1D7C-9D4B-BF58-2153367C92FE}" srcOrd="0" destOrd="0" presId="urn:microsoft.com/office/officeart/2005/8/layout/hierarchy3"/>
    <dgm:cxn modelId="{BB1BACD3-779A-2F40-8970-442B3328F26A}" type="presParOf" srcId="{82BB2D81-2A4D-B84E-A9B6-A64D430106D3}" destId="{52938FDD-5C63-7145-B6D2-9002FD12FB2E}" srcOrd="1" destOrd="0" presId="urn:microsoft.com/office/officeart/2005/8/layout/hierarchy3"/>
    <dgm:cxn modelId="{A957E0AF-97F3-1746-B80C-893119F735F5}" type="presParOf" srcId="{4716FBEF-20B9-324D-878F-54DE663B8827}" destId="{E3FD2B9F-96D8-E646-893F-0ABC35816483}" srcOrd="1" destOrd="0" presId="urn:microsoft.com/office/officeart/2005/8/layout/hierarchy3"/>
    <dgm:cxn modelId="{EDA8ED44-4C34-BD4A-9666-E7464D1FC061}" type="presParOf" srcId="{E3FD2B9F-96D8-E646-893F-0ABC35816483}" destId="{BA9D4EAA-2CE5-F540-853C-4FD1F68FBDA9}" srcOrd="0" destOrd="0" presId="urn:microsoft.com/office/officeart/2005/8/layout/hierarchy3"/>
    <dgm:cxn modelId="{F818B135-F909-7F41-86B3-F45B3BA951C4}" type="presParOf" srcId="{E3FD2B9F-96D8-E646-893F-0ABC35816483}" destId="{9BCDD62E-8F3C-9142-B2BE-19EB6AA88037}" srcOrd="1" destOrd="0" presId="urn:microsoft.com/office/officeart/2005/8/layout/hierarchy3"/>
    <dgm:cxn modelId="{85EC2580-3556-E74B-BB12-9CCE19A13751}" type="presParOf" srcId="{2B95631B-B23B-784B-B339-9E400D5F9005}" destId="{118B6592-5EA9-0745-A137-A6EB46388922}" srcOrd="1" destOrd="0" presId="urn:microsoft.com/office/officeart/2005/8/layout/hierarchy3"/>
    <dgm:cxn modelId="{A8854C15-501C-D74A-87B2-76751FD1B743}" type="presParOf" srcId="{118B6592-5EA9-0745-A137-A6EB46388922}" destId="{D17FDACE-CCE2-2D4B-90DF-2E88800470B9}" srcOrd="0" destOrd="0" presId="urn:microsoft.com/office/officeart/2005/8/layout/hierarchy3"/>
    <dgm:cxn modelId="{AEB4FDBA-A3E8-A948-859A-EA752F39D083}" type="presParOf" srcId="{D17FDACE-CCE2-2D4B-90DF-2E88800470B9}" destId="{EE6D8629-D3D8-444F-ACB5-E100FFAB04F5}" srcOrd="0" destOrd="0" presId="urn:microsoft.com/office/officeart/2005/8/layout/hierarchy3"/>
    <dgm:cxn modelId="{6936806E-E8D2-714F-8977-12323ADC342D}" type="presParOf" srcId="{D17FDACE-CCE2-2D4B-90DF-2E88800470B9}" destId="{C690C782-7F51-354C-A76D-EA265248800F}" srcOrd="1" destOrd="0" presId="urn:microsoft.com/office/officeart/2005/8/layout/hierarchy3"/>
    <dgm:cxn modelId="{D9219DC0-5B43-EE42-A8C2-60FEEC8E88FF}" type="presParOf" srcId="{118B6592-5EA9-0745-A137-A6EB46388922}" destId="{25407AEF-5046-8B44-82F2-55624AA1E8F5}" srcOrd="1" destOrd="0" presId="urn:microsoft.com/office/officeart/2005/8/layout/hierarchy3"/>
    <dgm:cxn modelId="{74FEDDE6-B5E4-6D49-8F67-B25646E9D2ED}" type="presParOf" srcId="{25407AEF-5046-8B44-82F2-55624AA1E8F5}" destId="{23793F6A-2C8A-6B4C-857C-737037C63B19}" srcOrd="0" destOrd="0" presId="urn:microsoft.com/office/officeart/2005/8/layout/hierarchy3"/>
    <dgm:cxn modelId="{9FB6F86A-72D4-7A4B-A7A5-FF3413D54777}" type="presParOf" srcId="{25407AEF-5046-8B44-82F2-55624AA1E8F5}" destId="{E1CCF7A1-7D4F-9448-9E2F-2870424345F3}" srcOrd="1" destOrd="0" presId="urn:microsoft.com/office/officeart/2005/8/layout/hierarchy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A9B0ED15-2096-D440-97C8-405638557CBE}" type="doc">
      <dgm:prSet loTypeId="urn:microsoft.com/office/officeart/2005/8/layout/arrow1" loCatId="" qsTypeId="urn:microsoft.com/office/officeart/2005/8/quickstyle/simple4" qsCatId="simple" csTypeId="urn:microsoft.com/office/officeart/2005/8/colors/accent1_2#7" csCatId="accent1" phldr="1"/>
      <dgm:spPr/>
      <dgm:t>
        <a:bodyPr/>
        <a:lstStyle/>
        <a:p>
          <a:endParaRPr lang="it-IT"/>
        </a:p>
      </dgm:t>
    </dgm:pt>
    <dgm:pt modelId="{4E2DB388-94E4-7C42-8B6A-E7640B838FC3}">
      <dgm:prSet phldrT="[Testo]"/>
      <dgm:spPr/>
      <dgm:t>
        <a:bodyPr/>
        <a:lstStyle/>
        <a:p>
          <a:r>
            <a:rPr lang="it-IT" dirty="0" err="1" smtClean="0">
              <a:solidFill>
                <a:schemeClr val="tx1"/>
              </a:solidFill>
            </a:rPr>
            <a:t>Lett</a:t>
          </a:r>
          <a:r>
            <a:rPr lang="it-IT" dirty="0" smtClean="0">
              <a:solidFill>
                <a:schemeClr val="tx1"/>
              </a:solidFill>
            </a:rPr>
            <a:t>. a), b) e c) dell’art. 84, c. 4 del Nuovo Codice riproducono sostanzialmente l’art. 40, c. 3 del D.lgs. n. 163/2006 </a:t>
          </a:r>
          <a:endParaRPr lang="it-IT" dirty="0">
            <a:solidFill>
              <a:schemeClr val="tx1"/>
            </a:solidFill>
          </a:endParaRPr>
        </a:p>
      </dgm:t>
    </dgm:pt>
    <dgm:pt modelId="{DFAB3F63-204E-4F49-8F76-FE456DC294C9}" type="parTrans" cxnId="{9039752F-C413-0148-9889-2048649868C1}">
      <dgm:prSet/>
      <dgm:spPr/>
      <dgm:t>
        <a:bodyPr/>
        <a:lstStyle/>
        <a:p>
          <a:endParaRPr lang="it-IT"/>
        </a:p>
      </dgm:t>
    </dgm:pt>
    <dgm:pt modelId="{713E789F-B7D0-C949-9C17-C7640EF73329}" type="sibTrans" cxnId="{9039752F-C413-0148-9889-2048649868C1}">
      <dgm:prSet/>
      <dgm:spPr/>
      <dgm:t>
        <a:bodyPr/>
        <a:lstStyle/>
        <a:p>
          <a:endParaRPr lang="it-IT"/>
        </a:p>
      </dgm:t>
    </dgm:pt>
    <dgm:pt modelId="{065A4811-4830-724E-B55A-A4887FC29B74}">
      <dgm:prSet phldrT="[Testo]"/>
      <dgm:spPr/>
      <dgm:t>
        <a:bodyPr/>
        <a:lstStyle/>
        <a:p>
          <a:r>
            <a:rPr lang="it-IT" b="1" u="sng" dirty="0" err="1" smtClean="0">
              <a:solidFill>
                <a:srgbClr val="000000"/>
              </a:solidFill>
            </a:rPr>
            <a:t>NOVITà</a:t>
          </a:r>
          <a:r>
            <a:rPr lang="it-IT" b="1" u="sng" dirty="0" smtClean="0">
              <a:solidFill>
                <a:srgbClr val="000000"/>
              </a:solidFill>
            </a:rPr>
            <a:t>: </a:t>
          </a:r>
          <a:r>
            <a:rPr lang="it-IT" b="1" u="sng" dirty="0" err="1" smtClean="0">
              <a:solidFill>
                <a:srgbClr val="000000"/>
              </a:solidFill>
            </a:rPr>
            <a:t>lett</a:t>
          </a:r>
          <a:r>
            <a:rPr lang="it-IT" b="1" u="sng" dirty="0" smtClean="0">
              <a:solidFill>
                <a:srgbClr val="000000"/>
              </a:solidFill>
            </a:rPr>
            <a:t>. d) dell’art. 84, c. 4 del Nuovo Codice</a:t>
          </a:r>
        </a:p>
        <a:p>
          <a:r>
            <a:rPr lang="it-IT" b="1" u="sng" dirty="0" smtClean="0">
              <a:solidFill>
                <a:srgbClr val="000000"/>
              </a:solidFill>
            </a:rPr>
            <a:t>(rating di impresa)</a:t>
          </a:r>
          <a:endParaRPr lang="it-IT" b="1" u="sng" dirty="0">
            <a:solidFill>
              <a:srgbClr val="000000"/>
            </a:solidFill>
          </a:endParaRPr>
        </a:p>
      </dgm:t>
    </dgm:pt>
    <dgm:pt modelId="{E1E39913-03AA-F14C-9E8C-6B54B1B7EA89}" type="parTrans" cxnId="{BB8DD542-152B-8C4D-AE10-792B081FE45E}">
      <dgm:prSet/>
      <dgm:spPr/>
      <dgm:t>
        <a:bodyPr/>
        <a:lstStyle/>
        <a:p>
          <a:endParaRPr lang="it-IT"/>
        </a:p>
      </dgm:t>
    </dgm:pt>
    <dgm:pt modelId="{C5B74EA6-33BF-BE43-810B-85F2E7C3333A}" type="sibTrans" cxnId="{BB8DD542-152B-8C4D-AE10-792B081FE45E}">
      <dgm:prSet/>
      <dgm:spPr/>
      <dgm:t>
        <a:bodyPr/>
        <a:lstStyle/>
        <a:p>
          <a:endParaRPr lang="it-IT"/>
        </a:p>
      </dgm:t>
    </dgm:pt>
    <dgm:pt modelId="{B32D409E-29E6-764B-B44C-75EE4A711FFA}" type="pres">
      <dgm:prSet presAssocID="{A9B0ED15-2096-D440-97C8-405638557CBE}" presName="cycle" presStyleCnt="0">
        <dgm:presLayoutVars>
          <dgm:dir/>
          <dgm:resizeHandles val="exact"/>
        </dgm:presLayoutVars>
      </dgm:prSet>
      <dgm:spPr/>
      <dgm:t>
        <a:bodyPr/>
        <a:lstStyle/>
        <a:p>
          <a:endParaRPr lang="it-IT"/>
        </a:p>
      </dgm:t>
    </dgm:pt>
    <dgm:pt modelId="{B129AA82-D613-834A-81D0-261ABC11092A}" type="pres">
      <dgm:prSet presAssocID="{4E2DB388-94E4-7C42-8B6A-E7640B838FC3}" presName="arrow" presStyleLbl="node1" presStyleIdx="0" presStyleCnt="2" custRadScaleRad="100070" custRadScaleInc="-5">
        <dgm:presLayoutVars>
          <dgm:bulletEnabled val="1"/>
        </dgm:presLayoutVars>
      </dgm:prSet>
      <dgm:spPr/>
      <dgm:t>
        <a:bodyPr/>
        <a:lstStyle/>
        <a:p>
          <a:endParaRPr lang="it-IT"/>
        </a:p>
      </dgm:t>
    </dgm:pt>
    <dgm:pt modelId="{0CDCC8AA-40CC-5340-B611-2D240EFD7495}" type="pres">
      <dgm:prSet presAssocID="{065A4811-4830-724E-B55A-A4887FC29B74}" presName="arrow" presStyleLbl="node1" presStyleIdx="1" presStyleCnt="2">
        <dgm:presLayoutVars>
          <dgm:bulletEnabled val="1"/>
        </dgm:presLayoutVars>
      </dgm:prSet>
      <dgm:spPr/>
      <dgm:t>
        <a:bodyPr/>
        <a:lstStyle/>
        <a:p>
          <a:endParaRPr lang="it-IT"/>
        </a:p>
      </dgm:t>
    </dgm:pt>
  </dgm:ptLst>
  <dgm:cxnLst>
    <dgm:cxn modelId="{09BA912F-0892-7341-AF9F-A8573F59A6EA}" type="presOf" srcId="{4E2DB388-94E4-7C42-8B6A-E7640B838FC3}" destId="{B129AA82-D613-834A-81D0-261ABC11092A}" srcOrd="0" destOrd="0" presId="urn:microsoft.com/office/officeart/2005/8/layout/arrow1"/>
    <dgm:cxn modelId="{BB8DD542-152B-8C4D-AE10-792B081FE45E}" srcId="{A9B0ED15-2096-D440-97C8-405638557CBE}" destId="{065A4811-4830-724E-B55A-A4887FC29B74}" srcOrd="1" destOrd="0" parTransId="{E1E39913-03AA-F14C-9E8C-6B54B1B7EA89}" sibTransId="{C5B74EA6-33BF-BE43-810B-85F2E7C3333A}"/>
    <dgm:cxn modelId="{9039752F-C413-0148-9889-2048649868C1}" srcId="{A9B0ED15-2096-D440-97C8-405638557CBE}" destId="{4E2DB388-94E4-7C42-8B6A-E7640B838FC3}" srcOrd="0" destOrd="0" parTransId="{DFAB3F63-204E-4F49-8F76-FE456DC294C9}" sibTransId="{713E789F-B7D0-C949-9C17-C7640EF73329}"/>
    <dgm:cxn modelId="{89B3C28B-71BB-0045-93B9-56757232AE17}" type="presOf" srcId="{A9B0ED15-2096-D440-97C8-405638557CBE}" destId="{B32D409E-29E6-764B-B44C-75EE4A711FFA}" srcOrd="0" destOrd="0" presId="urn:microsoft.com/office/officeart/2005/8/layout/arrow1"/>
    <dgm:cxn modelId="{4F0A5FF0-DC76-1041-8B2B-46A07CB9C82D}" type="presOf" srcId="{065A4811-4830-724E-B55A-A4887FC29B74}" destId="{0CDCC8AA-40CC-5340-B611-2D240EFD7495}" srcOrd="0" destOrd="0" presId="urn:microsoft.com/office/officeart/2005/8/layout/arrow1"/>
    <dgm:cxn modelId="{B7F8A758-26E1-7F47-BEA7-E3D09FED19BD}" type="presParOf" srcId="{B32D409E-29E6-764B-B44C-75EE4A711FFA}" destId="{B129AA82-D613-834A-81D0-261ABC11092A}" srcOrd="0" destOrd="0" presId="urn:microsoft.com/office/officeart/2005/8/layout/arrow1"/>
    <dgm:cxn modelId="{F5F54709-1500-AF4A-A237-BD6E76BA3F64}" type="presParOf" srcId="{B32D409E-29E6-764B-B44C-75EE4A711FFA}" destId="{0CDCC8AA-40CC-5340-B611-2D240EFD7495}" srcOrd="1" destOrd="0" presId="urn:microsoft.com/office/officeart/2005/8/layout/arrow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091DF84F-2241-A14F-9ABD-3D487F1C2392}" type="doc">
      <dgm:prSet loTypeId="urn:microsoft.com/office/officeart/2005/8/layout/hierarchy2" loCatId="" qsTypeId="urn:microsoft.com/office/officeart/2005/8/quickstyle/simple4" qsCatId="simple" csTypeId="urn:microsoft.com/office/officeart/2005/8/colors/accent1_2#8" csCatId="accent1" phldr="1"/>
      <dgm:spPr/>
      <dgm:t>
        <a:bodyPr/>
        <a:lstStyle/>
        <a:p>
          <a:endParaRPr lang="it-IT"/>
        </a:p>
      </dgm:t>
    </dgm:pt>
    <dgm:pt modelId="{A3798036-C490-0F4F-BCB8-153CE9134B43}">
      <dgm:prSet/>
      <dgm:spPr/>
      <dgm:t>
        <a:bodyPr/>
        <a:lstStyle/>
        <a:p>
          <a:r>
            <a:rPr lang="it-IT" dirty="0" smtClean="0">
              <a:solidFill>
                <a:srgbClr val="000000"/>
              </a:solidFill>
            </a:rPr>
            <a:t>rilascerà certificazione sul rating di impresa ai soli fini della qualificazione delle imprese; non rileva in sede di attribuzione del punteggio </a:t>
          </a:r>
          <a:endParaRPr lang="it-IT" dirty="0">
            <a:solidFill>
              <a:srgbClr val="000000"/>
            </a:solidFill>
          </a:endParaRPr>
        </a:p>
      </dgm:t>
    </dgm:pt>
    <dgm:pt modelId="{E6C535C7-9A9B-E549-9033-C712C1A8CFB3}" type="parTrans" cxnId="{CEFE98DD-A24E-D646-BF6A-FA45381008C3}">
      <dgm:prSet/>
      <dgm:spPr/>
      <dgm:t>
        <a:bodyPr/>
        <a:lstStyle/>
        <a:p>
          <a:endParaRPr lang="it-IT"/>
        </a:p>
      </dgm:t>
    </dgm:pt>
    <dgm:pt modelId="{4C503668-0E4A-C34D-BD0E-C18780559F0C}" type="sibTrans" cxnId="{CEFE98DD-A24E-D646-BF6A-FA45381008C3}">
      <dgm:prSet/>
      <dgm:spPr/>
      <dgm:t>
        <a:bodyPr/>
        <a:lstStyle/>
        <a:p>
          <a:endParaRPr lang="it-IT"/>
        </a:p>
      </dgm:t>
    </dgm:pt>
    <dgm:pt modelId="{B7F320F8-1F20-B14A-B56F-0CEAD81835E8}">
      <dgm:prSet phldrT="[Testo]" custT="1"/>
      <dgm:spPr/>
      <dgm:t>
        <a:bodyPr/>
        <a:lstStyle/>
        <a:p>
          <a:r>
            <a:rPr lang="it-IT" sz="1400" dirty="0" smtClean="0">
              <a:solidFill>
                <a:srgbClr val="000000"/>
              </a:solidFill>
            </a:rPr>
            <a:t>redigerà entro 3 mesi Linee Guida per definire i requisiti </a:t>
          </a:r>
          <a:r>
            <a:rPr lang="it-IT" sz="1400" dirty="0" err="1" smtClean="0">
              <a:solidFill>
                <a:srgbClr val="000000"/>
              </a:solidFill>
            </a:rPr>
            <a:t>reputazionali</a:t>
          </a:r>
          <a:r>
            <a:rPr lang="it-IT" sz="1400" dirty="0" smtClean="0">
              <a:solidFill>
                <a:srgbClr val="000000"/>
              </a:solidFill>
            </a:rPr>
            <a:t> e i criteri di valutazione degli stessi, nonché le modalità di rilascio della relativa certificazione</a:t>
          </a:r>
          <a:endParaRPr lang="it-IT" sz="1400" dirty="0">
            <a:solidFill>
              <a:srgbClr val="000000"/>
            </a:solidFill>
          </a:endParaRPr>
        </a:p>
      </dgm:t>
    </dgm:pt>
    <dgm:pt modelId="{D6EA42CC-114C-6945-B8AC-A9E37EF024D0}" type="sibTrans" cxnId="{BEDB7183-C796-2E4B-A22C-A974E8112777}">
      <dgm:prSet/>
      <dgm:spPr/>
      <dgm:t>
        <a:bodyPr/>
        <a:lstStyle/>
        <a:p>
          <a:endParaRPr lang="it-IT"/>
        </a:p>
      </dgm:t>
    </dgm:pt>
    <dgm:pt modelId="{5E6A8BFE-E0B4-BC49-A476-3E0B58CB36E3}" type="parTrans" cxnId="{BEDB7183-C796-2E4B-A22C-A974E8112777}">
      <dgm:prSet/>
      <dgm:spPr/>
      <dgm:t>
        <a:bodyPr/>
        <a:lstStyle/>
        <a:p>
          <a:endParaRPr lang="it-IT"/>
        </a:p>
      </dgm:t>
    </dgm:pt>
    <dgm:pt modelId="{6519B4E3-D228-6D48-AC21-1A3F344D726C}">
      <dgm:prSet phldrT="[Testo]" custT="1"/>
      <dgm:spPr>
        <a:solidFill>
          <a:srgbClr val="FF0000"/>
        </a:solidFill>
      </dgm:spPr>
      <dgm:t>
        <a:bodyPr/>
        <a:lstStyle/>
        <a:p>
          <a:pPr algn="ctr"/>
          <a:r>
            <a:rPr lang="it-IT" sz="1400" dirty="0" smtClean="0">
              <a:solidFill>
                <a:srgbClr val="000000"/>
              </a:solidFill>
            </a:rPr>
            <a:t>ANAC</a:t>
          </a:r>
        </a:p>
      </dgm:t>
    </dgm:pt>
    <dgm:pt modelId="{64E66FE8-9B5D-374E-8958-E761DC8DDC11}" type="sibTrans" cxnId="{6E800CDA-A657-674A-90AA-F686144CBA91}">
      <dgm:prSet/>
      <dgm:spPr/>
      <dgm:t>
        <a:bodyPr/>
        <a:lstStyle/>
        <a:p>
          <a:endParaRPr lang="it-IT"/>
        </a:p>
      </dgm:t>
    </dgm:pt>
    <dgm:pt modelId="{76EF4348-7662-224E-B9E8-93AE3E40A553}" type="parTrans" cxnId="{6E800CDA-A657-674A-90AA-F686144CBA91}">
      <dgm:prSet/>
      <dgm:spPr/>
      <dgm:t>
        <a:bodyPr/>
        <a:lstStyle/>
        <a:p>
          <a:endParaRPr lang="it-IT"/>
        </a:p>
      </dgm:t>
    </dgm:pt>
    <dgm:pt modelId="{509D77A4-52F9-AA4C-84DB-62936ED987D1}" type="pres">
      <dgm:prSet presAssocID="{091DF84F-2241-A14F-9ABD-3D487F1C2392}" presName="diagram" presStyleCnt="0">
        <dgm:presLayoutVars>
          <dgm:chPref val="1"/>
          <dgm:dir/>
          <dgm:animOne val="branch"/>
          <dgm:animLvl val="lvl"/>
          <dgm:resizeHandles val="exact"/>
        </dgm:presLayoutVars>
      </dgm:prSet>
      <dgm:spPr/>
      <dgm:t>
        <a:bodyPr/>
        <a:lstStyle/>
        <a:p>
          <a:endParaRPr lang="it-IT"/>
        </a:p>
      </dgm:t>
    </dgm:pt>
    <dgm:pt modelId="{FDAA16D9-A338-F546-8D0C-C4E9C8147754}" type="pres">
      <dgm:prSet presAssocID="{6519B4E3-D228-6D48-AC21-1A3F344D726C}" presName="root1" presStyleCnt="0"/>
      <dgm:spPr/>
    </dgm:pt>
    <dgm:pt modelId="{4C950011-5378-534E-B757-C8B721060C29}" type="pres">
      <dgm:prSet presAssocID="{6519B4E3-D228-6D48-AC21-1A3F344D726C}" presName="LevelOneTextNode" presStyleLbl="node0" presStyleIdx="0" presStyleCnt="1" custScaleX="67268" custScaleY="235993" custLinFactNeighborX="-91543" custLinFactNeighborY="-9064">
        <dgm:presLayoutVars>
          <dgm:chPref val="3"/>
        </dgm:presLayoutVars>
      </dgm:prSet>
      <dgm:spPr/>
      <dgm:t>
        <a:bodyPr/>
        <a:lstStyle/>
        <a:p>
          <a:endParaRPr lang="it-IT"/>
        </a:p>
      </dgm:t>
    </dgm:pt>
    <dgm:pt modelId="{7544A6EB-D2A1-7C47-B8F6-CB3A26BF05E9}" type="pres">
      <dgm:prSet presAssocID="{6519B4E3-D228-6D48-AC21-1A3F344D726C}" presName="level2hierChild" presStyleCnt="0"/>
      <dgm:spPr/>
    </dgm:pt>
    <dgm:pt modelId="{8CB9E48D-CB88-5545-B4C0-5B4AF1451005}" type="pres">
      <dgm:prSet presAssocID="{5E6A8BFE-E0B4-BC49-A476-3E0B58CB36E3}" presName="conn2-1" presStyleLbl="parChTrans1D2" presStyleIdx="0" presStyleCnt="2"/>
      <dgm:spPr/>
      <dgm:t>
        <a:bodyPr/>
        <a:lstStyle/>
        <a:p>
          <a:endParaRPr lang="it-IT"/>
        </a:p>
      </dgm:t>
    </dgm:pt>
    <dgm:pt modelId="{0E601E0A-20A4-4641-B426-5BBE2EC0BE55}" type="pres">
      <dgm:prSet presAssocID="{5E6A8BFE-E0B4-BC49-A476-3E0B58CB36E3}" presName="connTx" presStyleLbl="parChTrans1D2" presStyleIdx="0" presStyleCnt="2"/>
      <dgm:spPr/>
      <dgm:t>
        <a:bodyPr/>
        <a:lstStyle/>
        <a:p>
          <a:endParaRPr lang="it-IT"/>
        </a:p>
      </dgm:t>
    </dgm:pt>
    <dgm:pt modelId="{CB5023D5-5ED7-DA43-BC16-44B9E3ECA8E4}" type="pres">
      <dgm:prSet presAssocID="{B7F320F8-1F20-B14A-B56F-0CEAD81835E8}" presName="root2" presStyleCnt="0"/>
      <dgm:spPr/>
    </dgm:pt>
    <dgm:pt modelId="{3C54E25F-E568-8F41-9065-505AC331B8EE}" type="pres">
      <dgm:prSet presAssocID="{B7F320F8-1F20-B14A-B56F-0CEAD81835E8}" presName="LevelTwoTextNode" presStyleLbl="node2" presStyleIdx="0" presStyleCnt="2" custScaleX="392402" custScaleY="133295" custLinFactY="23811" custLinFactNeighborX="327" custLinFactNeighborY="100000">
        <dgm:presLayoutVars>
          <dgm:chPref val="3"/>
        </dgm:presLayoutVars>
      </dgm:prSet>
      <dgm:spPr/>
      <dgm:t>
        <a:bodyPr/>
        <a:lstStyle/>
        <a:p>
          <a:endParaRPr lang="it-IT"/>
        </a:p>
      </dgm:t>
    </dgm:pt>
    <dgm:pt modelId="{A66EC235-0CE2-E544-AD29-6DA2CC567594}" type="pres">
      <dgm:prSet presAssocID="{B7F320F8-1F20-B14A-B56F-0CEAD81835E8}" presName="level3hierChild" presStyleCnt="0"/>
      <dgm:spPr/>
    </dgm:pt>
    <dgm:pt modelId="{E3F7C57A-40FC-9249-BC75-2567A819A7A1}" type="pres">
      <dgm:prSet presAssocID="{E6C535C7-9A9B-E549-9033-C712C1A8CFB3}" presName="conn2-1" presStyleLbl="parChTrans1D2" presStyleIdx="1" presStyleCnt="2"/>
      <dgm:spPr/>
      <dgm:t>
        <a:bodyPr/>
        <a:lstStyle/>
        <a:p>
          <a:endParaRPr lang="it-IT"/>
        </a:p>
      </dgm:t>
    </dgm:pt>
    <dgm:pt modelId="{B59EB7E0-5792-E54D-84A6-774CA8091392}" type="pres">
      <dgm:prSet presAssocID="{E6C535C7-9A9B-E549-9033-C712C1A8CFB3}" presName="connTx" presStyleLbl="parChTrans1D2" presStyleIdx="1" presStyleCnt="2"/>
      <dgm:spPr/>
      <dgm:t>
        <a:bodyPr/>
        <a:lstStyle/>
        <a:p>
          <a:endParaRPr lang="it-IT"/>
        </a:p>
      </dgm:t>
    </dgm:pt>
    <dgm:pt modelId="{09128342-3FEB-D044-8DB7-95F357534A04}" type="pres">
      <dgm:prSet presAssocID="{A3798036-C490-0F4F-BCB8-153CE9134B43}" presName="root2" presStyleCnt="0"/>
      <dgm:spPr/>
    </dgm:pt>
    <dgm:pt modelId="{8E4FC346-3C8F-BE42-854B-9D63FA1A4A37}" type="pres">
      <dgm:prSet presAssocID="{A3798036-C490-0F4F-BCB8-153CE9134B43}" presName="LevelTwoTextNode" presStyleLbl="node2" presStyleIdx="1" presStyleCnt="2" custScaleX="392268" custLinFactY="-77324" custLinFactNeighborX="461" custLinFactNeighborY="-100000">
        <dgm:presLayoutVars>
          <dgm:chPref val="3"/>
        </dgm:presLayoutVars>
      </dgm:prSet>
      <dgm:spPr/>
      <dgm:t>
        <a:bodyPr/>
        <a:lstStyle/>
        <a:p>
          <a:endParaRPr lang="it-IT"/>
        </a:p>
      </dgm:t>
    </dgm:pt>
    <dgm:pt modelId="{61BD8CDF-298D-1541-A6AE-275D36242616}" type="pres">
      <dgm:prSet presAssocID="{A3798036-C490-0F4F-BCB8-153CE9134B43}" presName="level3hierChild" presStyleCnt="0"/>
      <dgm:spPr/>
    </dgm:pt>
  </dgm:ptLst>
  <dgm:cxnLst>
    <dgm:cxn modelId="{9A7CC4EA-6DFA-FB49-A994-B71E18D7837D}" type="presOf" srcId="{6519B4E3-D228-6D48-AC21-1A3F344D726C}" destId="{4C950011-5378-534E-B757-C8B721060C29}" srcOrd="0" destOrd="0" presId="urn:microsoft.com/office/officeart/2005/8/layout/hierarchy2"/>
    <dgm:cxn modelId="{BEDB7183-C796-2E4B-A22C-A974E8112777}" srcId="{6519B4E3-D228-6D48-AC21-1A3F344D726C}" destId="{B7F320F8-1F20-B14A-B56F-0CEAD81835E8}" srcOrd="0" destOrd="0" parTransId="{5E6A8BFE-E0B4-BC49-A476-3E0B58CB36E3}" sibTransId="{D6EA42CC-114C-6945-B8AC-A9E37EF024D0}"/>
    <dgm:cxn modelId="{57241F5A-D73F-174A-BF17-6B4FF819FA22}" type="presOf" srcId="{091DF84F-2241-A14F-9ABD-3D487F1C2392}" destId="{509D77A4-52F9-AA4C-84DB-62936ED987D1}" srcOrd="0" destOrd="0" presId="urn:microsoft.com/office/officeart/2005/8/layout/hierarchy2"/>
    <dgm:cxn modelId="{6E800CDA-A657-674A-90AA-F686144CBA91}" srcId="{091DF84F-2241-A14F-9ABD-3D487F1C2392}" destId="{6519B4E3-D228-6D48-AC21-1A3F344D726C}" srcOrd="0" destOrd="0" parTransId="{76EF4348-7662-224E-B9E8-93AE3E40A553}" sibTransId="{64E66FE8-9B5D-374E-8958-E761DC8DDC11}"/>
    <dgm:cxn modelId="{E94FC5BF-DE85-B849-8EB1-17F28EB168F5}" type="presOf" srcId="{B7F320F8-1F20-B14A-B56F-0CEAD81835E8}" destId="{3C54E25F-E568-8F41-9065-505AC331B8EE}" srcOrd="0" destOrd="0" presId="urn:microsoft.com/office/officeart/2005/8/layout/hierarchy2"/>
    <dgm:cxn modelId="{4E4A7B2D-FED6-6D42-9B14-E92A964646E6}" type="presOf" srcId="{5E6A8BFE-E0B4-BC49-A476-3E0B58CB36E3}" destId="{0E601E0A-20A4-4641-B426-5BBE2EC0BE55}" srcOrd="1" destOrd="0" presId="urn:microsoft.com/office/officeart/2005/8/layout/hierarchy2"/>
    <dgm:cxn modelId="{9E97FFE0-EAC4-FE41-8C22-87D9A03CA1D0}" type="presOf" srcId="{E6C535C7-9A9B-E549-9033-C712C1A8CFB3}" destId="{B59EB7E0-5792-E54D-84A6-774CA8091392}" srcOrd="1" destOrd="0" presId="urn:microsoft.com/office/officeart/2005/8/layout/hierarchy2"/>
    <dgm:cxn modelId="{CEFE98DD-A24E-D646-BF6A-FA45381008C3}" srcId="{6519B4E3-D228-6D48-AC21-1A3F344D726C}" destId="{A3798036-C490-0F4F-BCB8-153CE9134B43}" srcOrd="1" destOrd="0" parTransId="{E6C535C7-9A9B-E549-9033-C712C1A8CFB3}" sibTransId="{4C503668-0E4A-C34D-BD0E-C18780559F0C}"/>
    <dgm:cxn modelId="{85192BD4-3BE4-3C45-872B-450E365FBAAB}" type="presOf" srcId="{A3798036-C490-0F4F-BCB8-153CE9134B43}" destId="{8E4FC346-3C8F-BE42-854B-9D63FA1A4A37}" srcOrd="0" destOrd="0" presId="urn:microsoft.com/office/officeart/2005/8/layout/hierarchy2"/>
    <dgm:cxn modelId="{FA2E30FE-3DC2-2A48-A964-9F108A39AEA2}" type="presOf" srcId="{5E6A8BFE-E0B4-BC49-A476-3E0B58CB36E3}" destId="{8CB9E48D-CB88-5545-B4C0-5B4AF1451005}" srcOrd="0" destOrd="0" presId="urn:microsoft.com/office/officeart/2005/8/layout/hierarchy2"/>
    <dgm:cxn modelId="{8EC4DA01-BC94-B04B-8DB6-AD3CC8AE9184}" type="presOf" srcId="{E6C535C7-9A9B-E549-9033-C712C1A8CFB3}" destId="{E3F7C57A-40FC-9249-BC75-2567A819A7A1}" srcOrd="0" destOrd="0" presId="urn:microsoft.com/office/officeart/2005/8/layout/hierarchy2"/>
    <dgm:cxn modelId="{940A7776-D010-7C4C-980B-91D689D6561F}" type="presParOf" srcId="{509D77A4-52F9-AA4C-84DB-62936ED987D1}" destId="{FDAA16D9-A338-F546-8D0C-C4E9C8147754}" srcOrd="0" destOrd="0" presId="urn:microsoft.com/office/officeart/2005/8/layout/hierarchy2"/>
    <dgm:cxn modelId="{E9129347-65DD-4841-A85F-FBB482299742}" type="presParOf" srcId="{FDAA16D9-A338-F546-8D0C-C4E9C8147754}" destId="{4C950011-5378-534E-B757-C8B721060C29}" srcOrd="0" destOrd="0" presId="urn:microsoft.com/office/officeart/2005/8/layout/hierarchy2"/>
    <dgm:cxn modelId="{20A4DB8D-4A1D-0B48-97EC-BDEEFA8C2EEB}" type="presParOf" srcId="{FDAA16D9-A338-F546-8D0C-C4E9C8147754}" destId="{7544A6EB-D2A1-7C47-B8F6-CB3A26BF05E9}" srcOrd="1" destOrd="0" presId="urn:microsoft.com/office/officeart/2005/8/layout/hierarchy2"/>
    <dgm:cxn modelId="{2A1821DB-C5FE-C64E-BF4A-F2F1CD054352}" type="presParOf" srcId="{7544A6EB-D2A1-7C47-B8F6-CB3A26BF05E9}" destId="{8CB9E48D-CB88-5545-B4C0-5B4AF1451005}" srcOrd="0" destOrd="0" presId="urn:microsoft.com/office/officeart/2005/8/layout/hierarchy2"/>
    <dgm:cxn modelId="{834F4165-7B3F-1E4F-9446-2C4EFB584D05}" type="presParOf" srcId="{8CB9E48D-CB88-5545-B4C0-5B4AF1451005}" destId="{0E601E0A-20A4-4641-B426-5BBE2EC0BE55}" srcOrd="0" destOrd="0" presId="urn:microsoft.com/office/officeart/2005/8/layout/hierarchy2"/>
    <dgm:cxn modelId="{40550FF3-7A7A-6A46-A652-D10164F194F7}" type="presParOf" srcId="{7544A6EB-D2A1-7C47-B8F6-CB3A26BF05E9}" destId="{CB5023D5-5ED7-DA43-BC16-44B9E3ECA8E4}" srcOrd="1" destOrd="0" presId="urn:microsoft.com/office/officeart/2005/8/layout/hierarchy2"/>
    <dgm:cxn modelId="{204F2C67-8E65-D244-8DFA-82AD3FC1CDCD}" type="presParOf" srcId="{CB5023D5-5ED7-DA43-BC16-44B9E3ECA8E4}" destId="{3C54E25F-E568-8F41-9065-505AC331B8EE}" srcOrd="0" destOrd="0" presId="urn:microsoft.com/office/officeart/2005/8/layout/hierarchy2"/>
    <dgm:cxn modelId="{5A035BB6-A59D-DB44-AB89-3C49528FD38B}" type="presParOf" srcId="{CB5023D5-5ED7-DA43-BC16-44B9E3ECA8E4}" destId="{A66EC235-0CE2-E544-AD29-6DA2CC567594}" srcOrd="1" destOrd="0" presId="urn:microsoft.com/office/officeart/2005/8/layout/hierarchy2"/>
    <dgm:cxn modelId="{4D3DD621-6AE5-5543-9A15-8D46A15F2286}" type="presParOf" srcId="{7544A6EB-D2A1-7C47-B8F6-CB3A26BF05E9}" destId="{E3F7C57A-40FC-9249-BC75-2567A819A7A1}" srcOrd="2" destOrd="0" presId="urn:microsoft.com/office/officeart/2005/8/layout/hierarchy2"/>
    <dgm:cxn modelId="{EC6E1159-B547-DA4B-8992-7C2BCC44B4D9}" type="presParOf" srcId="{E3F7C57A-40FC-9249-BC75-2567A819A7A1}" destId="{B59EB7E0-5792-E54D-84A6-774CA8091392}" srcOrd="0" destOrd="0" presId="urn:microsoft.com/office/officeart/2005/8/layout/hierarchy2"/>
    <dgm:cxn modelId="{1A7D6111-390D-9C4F-8CB5-B5D816613A28}" type="presParOf" srcId="{7544A6EB-D2A1-7C47-B8F6-CB3A26BF05E9}" destId="{09128342-3FEB-D044-8DB7-95F357534A04}" srcOrd="3" destOrd="0" presId="urn:microsoft.com/office/officeart/2005/8/layout/hierarchy2"/>
    <dgm:cxn modelId="{8BB13A5B-067D-7448-AD26-F3B9DFE9E0F0}" type="presParOf" srcId="{09128342-3FEB-D044-8DB7-95F357534A04}" destId="{8E4FC346-3C8F-BE42-854B-9D63FA1A4A37}" srcOrd="0" destOrd="0" presId="urn:microsoft.com/office/officeart/2005/8/layout/hierarchy2"/>
    <dgm:cxn modelId="{A37EACC5-C4DE-F44B-B7DB-01D7B780FF5B}" type="presParOf" srcId="{09128342-3FEB-D044-8DB7-95F357534A04}" destId="{61BD8CDF-298D-1541-A6AE-275D36242616}" srcOrd="1" destOrd="0" presId="urn:microsoft.com/office/officeart/2005/8/layout/hierarchy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10.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1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1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1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1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1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1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17.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18.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19.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7.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8.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9.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arrow5">
  <dgm:title val=""/>
  <dgm:desc val=""/>
  <dgm:catLst>
    <dgm:cat type="relationship" pri="6000"/>
    <dgm:cat type="process" pri="31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lte" val="2">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 type="diam" refType="w" refFor="ch" refPtType="node" op="equ" fact="1.1"/>
        </dgm:constrLst>
      </dgm:if>
      <dgm:if name="Name11" axis="ch" ptType="node" func="cnt" op="equ" val="5">
        <dgm:constrLst>
          <dgm:constr type="primFontSz" for="ch" ptType="node" op="equ" val="65"/>
          <dgm:constr type="w" for="ch" ptType="node" refType="w"/>
          <dgm:constr type="h" for="ch" ptType="node" refType="w" refFor="ch" refPtType="node" op="equ"/>
          <dgm:constr type="sibSp" refType="w" refFor="ch" refPtType="node" fact="-0.2"/>
          <dgm:constr type="sibSp" refType="h" op="lte" fact="0.1"/>
        </dgm:constrLst>
      </dgm:if>
      <dgm:if name="Name12" axis="ch" ptType="node" func="cnt" op="equ" val="6">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3" axis="ch" ptType="node" func="cnt" op="equ" val="7">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4" axis="ch" ptType="node" func="cnt" op="equ" val="8">
        <dgm:constrLst>
          <dgm:constr type="primFontSz" for="ch" ptType="node" op="equ" val="65"/>
          <dgm:constr type="w" for="ch" ptType="node" refType="w"/>
          <dgm:constr type="h" for="ch" ptType="node" refType="w" refFor="ch" refPtType="node" op="equ"/>
          <dgm:constr type="sibSp"/>
          <dgm:constr type="sibSp" refType="h" op="lte" fact="0.1"/>
        </dgm:constrLst>
      </dgm:if>
      <dgm:if name="Name15" axis="ch" ptType="node" func="cnt" op="gte" val="9">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else name="Name16">
        <dgm:constrLst>
          <dgm:constr type="primFontSz" for="ch" ptType="node" op="equ" val="65"/>
          <dgm:constr type="w" for="ch" ptType="node" refType="w"/>
          <dgm:constr type="h" for="ch" ptType="node" refType="w" refFor="ch" refPtType="node" op="equ"/>
          <dgm:constr type="sibSp" refType="w" refFor="ch" refPtType="node" fact="-0.35"/>
        </dgm:constrLst>
      </dgm:else>
    </dgm:choose>
    <dgm:ruleLst/>
    <dgm:forEach name="Name17" axis="ch" ptType="node">
      <dgm:layoutNode name="arrow">
        <dgm:varLst>
          <dgm:bulletEnabled val="1"/>
        </dgm:varLst>
        <dgm:alg type="tx"/>
        <dgm:shape xmlns:r="http://schemas.openxmlformats.org/officeDocument/2006/relationships" type="downArrow" r:blip="">
          <dgm:adjLst>
            <dgm:adj idx="2" val="0.35"/>
          </dgm:adjLst>
        </dgm:shape>
        <dgm:presOf axis="desOrSelf" ptType="node"/>
        <dgm:constrLst/>
        <dgm:ruleLst>
          <dgm:rule type="primFontSz" val="5" fact="NaN" max="NaN"/>
        </dgm:ruleLst>
      </dgm:layoutNode>
    </dgm:forEach>
  </dgm:layoutNode>
</dgm:layoutDef>
</file>

<file path=ppt/diagrams/layout10.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13.xml><?xml version="1.0" encoding="utf-8"?>
<dgm:layoutDef xmlns:dgm="http://schemas.openxmlformats.org/drawingml/2006/diagram" xmlns:a="http://schemas.openxmlformats.org/drawingml/2006/main" uniqueId="urn:microsoft.com/office/officeart/2009/layout/CircleArrowProcess">
  <dgm:title val=""/>
  <dgm:desc val=""/>
  <dgm:catLst>
    <dgm:cat type="process" pri="16500"/>
    <dgm:cat type="cycle" pri="160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val="7"/>
      <dgm:chPref val="7"/>
      <dgm:dir/>
      <dgm:animLvl val="lvl"/>
    </dgm:varLst>
    <dgm:shape xmlns:r="http://schemas.openxmlformats.org/officeDocument/2006/relationships" r:blip="">
      <dgm:adjLst/>
    </dgm:shape>
    <dgm:choose name="Name1">
      <dgm:if name="Name2" func="var" arg="dir" op="equ" val="norm">
        <dgm:choose name="Name3">
          <dgm:if name="Name4"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5"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1144"/>
              <dgm:constr type="t" for="ch" forName="Accent1" refType="h" fact="0"/>
              <dgm:constr type="w" for="ch" forName="Accent1" refType="w" fact="0.5542"/>
              <dgm:constr type="h" for="ch" forName="Accent1" refType="h" fact="0.6665"/>
              <dgm:constr type="l" for="ch" forName="Parent1" refType="w" fact="0.2368"/>
              <dgm:constr type="t" for="ch" forName="Parent1" refType="h" fact="0.2413"/>
              <dgm:constr type="w" for="ch" forName="Parent1" refType="w" fact="0.3092"/>
              <dgm:constr type="h" for="ch" forName="Parent1" refType="h" fact="0.1859"/>
              <dgm:constr type="l" for="ch" forName="Parent2" refType="w" fact="0.0822"/>
              <dgm:constr type="t" for="ch" forName="Parent2" refType="h" fact="0.625"/>
              <dgm:constr type="w" for="ch" forName="Parent2" refType="w" fact="0.3092"/>
              <dgm:constr type="h" for="ch" forName="Parent2" refType="h" fact="0.1859"/>
              <dgm:constr type="l" for="ch" forName="Child1" refType="w" fact="0.6678"/>
              <dgm:constr type="t" for="ch" forName="Child1" refType="h" fact="0.1978"/>
              <dgm:constr type="w" for="ch" forName="Child1" refType="w" fact="0.3322"/>
              <dgm:constr type="h" for="ch" forName="Child1" refType="h" fact="0.265"/>
              <dgm:constr type="l" for="ch" forName="Child2" refType="w" fact="0.5164"/>
              <dgm:constr type="t" for="ch" forName="Child2" refType="h" fact="0.5855"/>
              <dgm:constr type="w" for="ch" forName="Child2" refType="w" fact="0.3322"/>
              <dgm:constr type="h" for="ch" forName="Child2" refType="h" fact="0.265"/>
              <dgm:constr type="l" for="ch" forName="Accent2" refType="w" fact="0"/>
              <dgm:constr type="t" for="ch" forName="Accent2" refType="h" fact="0.4272"/>
              <dgm:constr type="w" for="ch" forName="Accent2" refType="w" fact="0.4761"/>
              <dgm:constr type="h" for="ch" forName="Accent2" refType="h" fact="0.5728"/>
            </dgm:constrLst>
          </dgm:if>
          <dgm:if name="Name6"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1479"/>
              <dgm:constr type="t" for="ch" forName="Accent1" refType="h" fact="0"/>
              <dgm:constr type="w" for="ch" forName="Accent1" refType="w" fact="0.5325"/>
              <dgm:constr type="h" for="ch" forName="Accent1" refType="h" fact="0.4814"/>
              <dgm:constr type="l" for="ch" forName="Accent2" refType="w" fact="0"/>
              <dgm:constr type="t" for="ch" forName="Accent2" refType="h" fact="0.2766"/>
              <dgm:constr type="w" for="ch" forName="Accent2" refType="w" fact="0.5325"/>
              <dgm:constr type="h" for="ch" forName="Accent2" refType="h" fact="0.4814"/>
              <dgm:constr type="l" for="ch" forName="Parent1" refType="w" fact="0.2656"/>
              <dgm:constr type="t" for="ch" forName="Parent1" refType="h" fact="0.1738"/>
              <dgm:constr type="w" for="ch" forName="Parent1" refType="w" fact="0.2959"/>
              <dgm:constr type="h" for="ch" forName="Parent1" refType="h" fact="0.1337"/>
              <dgm:constr type="l" for="ch" forName="Accent3" refType="w" fact="0.1858"/>
              <dgm:constr type="t" for="ch" forName="Accent3" refType="h" fact="0.5863"/>
              <dgm:constr type="w" for="ch" forName="Accent3" refType="w" fact="0.4575"/>
              <dgm:constr type="h" for="ch" forName="Accent3" refType="h" fact="0.4137"/>
              <dgm:constr type="l" for="ch" forName="Parent2" refType="w" fact="0.1183"/>
              <dgm:constr type="t" for="ch" forName="Parent2" refType="h" fact="0.452"/>
              <dgm:constr type="w" for="ch" forName="Parent2" refType="w" fact="0.2959"/>
              <dgm:constr type="h" for="ch" forName="Parent2" refType="h" fact="0.1337"/>
              <dgm:constr type="l" for="ch" forName="Parent3" refType="w" fact="0.2663"/>
              <dgm:constr type="t" for="ch" forName="Parent3" refType="h" fact="0.7306"/>
              <dgm:constr type="w" for="ch" forName="Parent3" refType="w" fact="0.2959"/>
              <dgm:constr type="h" for="ch" forName="Parent3" refType="h" fact="0.1337"/>
              <dgm:constr type="l" for="ch" forName="Child2" refType="w" fact="0.5325"/>
              <dgm:constr type="t" for="ch" forName="Child2" refType="h" fact="0.4217"/>
              <dgm:constr type="w" for="ch" forName="Child2" refType="w" fact="0.3195"/>
              <dgm:constr type="h" for="ch" forName="Child2" refType="h" fact="0.1926"/>
              <dgm:constr type="l" for="ch" forName="Child1" refType="w" fact="0.6805"/>
              <dgm:constr type="t" for="ch" forName="Child1" refType="h" fact="0.1435"/>
              <dgm:constr type="w" for="ch" forName="Child1" refType="w" fact="0.3195"/>
              <dgm:constr type="h" for="ch" forName="Child1" refType="h" fact="0.1926"/>
              <dgm:constr type="l" for="ch" forName="Child3" refType="w" fact="0.6805"/>
              <dgm:constr type="t" for="ch" forName="Child3" refType="h" fact="0.6998"/>
              <dgm:constr type="w" for="ch" forName="Child3" refType="w" fact="0.3195"/>
              <dgm:constr type="h" for="ch" forName="Child3" refType="h" fact="0.1926"/>
            </dgm:constrLst>
          </dgm:if>
          <dgm:if name="Name7"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1481"/>
              <dgm:constr type="t" for="ch" forName="Accent1" refType="h" fact="0"/>
              <dgm:constr type="w" for="ch" forName="Accent1" refType="w" fact="0.5331"/>
              <dgm:constr type="h" for="ch" forName="Accent1" refType="h" fact="0.3771"/>
              <dgm:constr type="l" for="ch" forName="Accent2" refType="w" fact="0"/>
              <dgm:constr type="t" for="ch" forName="Accent2" refType="h" fact="0.2167"/>
              <dgm:constr type="w" for="ch" forName="Accent2" refType="w" fact="0.5331"/>
              <dgm:constr type="h" for="ch" forName="Accent2" refType="h" fact="0.3771"/>
              <dgm:constr type="l" for="ch" forName="Accent3" refType="w" fact="0.1481"/>
              <dgm:constr type="t" for="ch" forName="Accent3" refType="h" fact="0.4342"/>
              <dgm:constr type="w" for="ch" forName="Accent3" refType="w" fact="0.5331"/>
              <dgm:constr type="h" for="ch" forName="Accent3" refType="h" fact="0.3771"/>
              <dgm:constr type="l" for="ch" forName="Parent1" refType="w" fact="0.2658"/>
              <dgm:constr type="t" for="ch" forName="Parent1" refType="h" fact="0.1365"/>
              <dgm:constr type="w" for="ch" forName="Parent1" refType="w" fact="0.2975"/>
              <dgm:constr type="h" for="ch" forName="Parent1" refType="h" fact="0.1052"/>
              <dgm:constr type="l" for="ch" forName="Parent2" refType="w" fact="0.1171"/>
              <dgm:constr type="t" for="ch" forName="Parent2" refType="h" fact="0.3536"/>
              <dgm:constr type="w" for="ch" forName="Parent2" refType="w" fact="0.2975"/>
              <dgm:constr type="h" for="ch" forName="Parent2" refType="h" fact="0.1052"/>
              <dgm:constr type="l" for="ch" forName="Parent3" refType="w" fact="0.2658"/>
              <dgm:constr type="t" for="ch" forName="Parent3" refType="h" fact="0.5707"/>
              <dgm:constr type="w" for="ch" forName="Parent3" refType="w" fact="0.2975"/>
              <dgm:constr type="h" for="ch" forName="Parent3" refType="h" fact="0.1052"/>
              <dgm:constr type="l" for="ch" forName="Parent4" refType="w" fact="0.1171"/>
              <dgm:constr type="t" for="ch" forName="Parent4" refType="h" fact="0.7878"/>
              <dgm:constr type="w" for="ch" forName="Parent4" refType="w" fact="0.2975"/>
              <dgm:constr type="h" for="ch" forName="Parent4" refType="h" fact="0.1052"/>
              <dgm:constr type="l" for="ch" forName="Child1" refType="w" fact="0.6804"/>
              <dgm:constr type="t" for="ch" forName="Child1" refType="h" fact="0.1119"/>
              <dgm:constr type="w" for="ch" forName="Child1" refType="w" fact="0.3196"/>
              <dgm:constr type="h" for="ch" forName="Child1" refType="h" fact="0.15"/>
              <dgm:constr type="l" for="ch" forName="Child2" refType="w" fact="0.5348"/>
              <dgm:constr type="t" for="ch" forName="Child2" refType="h" fact="0.3312"/>
              <dgm:constr type="w" for="ch" forName="Child2" refType="w" fact="0.3196"/>
              <dgm:constr type="h" for="ch" forName="Child2" refType="h" fact="0.15"/>
              <dgm:constr type="l" for="ch" forName="Child3" refType="w" fact="0.6804"/>
              <dgm:constr type="t" for="ch" forName="Child3" refType="h" fact="0.5461"/>
              <dgm:constr type="w" for="ch" forName="Child3" refType="w" fact="0.3196"/>
              <dgm:constr type="h" for="ch" forName="Child3" refType="h" fact="0.15"/>
              <dgm:constr type="l" for="ch" forName="Child4" refType="w" fact="0.5348"/>
              <dgm:constr type="t" for="ch" forName="Child4" refType="h" fact="0.7632"/>
              <dgm:constr type="w" for="ch" forName="Child4" refType="w" fact="0.3196"/>
              <dgm:constr type="h" for="ch" forName="Child4" refType="h" fact="0.15"/>
              <dgm:constr type="l" for="ch" forName="Accent4" refType="w" fact="0.038"/>
              <dgm:constr type="t" for="ch" forName="Accent4" refType="h" fact="0.6759"/>
              <dgm:constr type="w" for="ch" forName="Accent4" refType="w" fact="0.458"/>
              <dgm:constr type="h" for="ch" forName="Accent4" refType="h" fact="0.3241"/>
            </dgm:constrLst>
          </dgm:if>
          <dgm:if name="Name8"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1481"/>
              <dgm:constr type="t" for="ch" forName="Accent1" refType="h" fact="0"/>
              <dgm:constr type="w" for="ch" forName="Accent1" refType="w" fact="0.5331"/>
              <dgm:constr type="h" for="ch" forName="Accent1" refType="h" fact="0.3098"/>
              <dgm:constr type="l" for="ch" forName="Accent2" refType="w" fact="0"/>
              <dgm:constr type="t" for="ch" forName="Accent2" refType="h" fact="0.178"/>
              <dgm:constr type="w" for="ch" forName="Accent2" refType="w" fact="0.5331"/>
              <dgm:constr type="h" for="ch" forName="Accent2" refType="h" fact="0.3098"/>
              <dgm:constr type="l" for="ch" forName="Accent3" refType="w" fact="0.1481"/>
              <dgm:constr type="t" for="ch" forName="Accent3" refType="h" fact="0.3568"/>
              <dgm:constr type="w" for="ch" forName="Accent3" refType="w" fact="0.5331"/>
              <dgm:constr type="h" for="ch" forName="Accent3" refType="h" fact="0.3098"/>
              <dgm:constr type="l" for="ch" forName="Accent4" refType="w" fact="0"/>
              <dgm:constr type="t" for="ch" forName="Accent4" refType="h" fact="0.5351"/>
              <dgm:constr type="w" for="ch" forName="Accent4" refType="w" fact="0.5331"/>
              <dgm:constr type="h" for="ch" forName="Accent4" refType="h" fact="0.3098"/>
              <dgm:constr type="l" for="ch" forName="Accent5" refType="w" fact="0.186"/>
              <dgm:constr type="t" for="ch" forName="Accent5" refType="h" fact="0.7337"/>
              <dgm:constr type="w" for="ch" forName="Accent5" refType="w" fact="0.458"/>
              <dgm:constr type="h" for="ch" forName="Accent5" refType="h" fact="0.2663"/>
              <dgm:constr type="l" for="ch" forName="Parent1" refType="w" fact="0.2658"/>
              <dgm:constr type="t" for="ch" forName="Parent1" refType="h" fact="0.1122"/>
              <dgm:constr type="w" for="ch" forName="Parent1" refType="w" fact="0.2975"/>
              <dgm:constr type="h" for="ch" forName="Parent1" refType="h" fact="0.0864"/>
              <dgm:constr type="l" for="ch" forName="Parent2" refType="w" fact="0.1171"/>
              <dgm:constr type="t" for="ch" forName="Parent2" refType="h" fact="0.2906"/>
              <dgm:constr type="w" for="ch" forName="Parent2" refType="w" fact="0.2975"/>
              <dgm:constr type="h" for="ch" forName="Parent2" refType="h" fact="0.0864"/>
              <dgm:constr type="l" for="ch" forName="Parent3" refType="w" fact="0.2658"/>
              <dgm:constr type="t" for="ch" forName="Parent3" refType="h" fact="0.4689"/>
              <dgm:constr type="w" for="ch" forName="Parent3" refType="w" fact="0.2975"/>
              <dgm:constr type="h" for="ch" forName="Parent3" refType="h" fact="0.0864"/>
              <dgm:constr type="l" for="ch" forName="Parent4" refType="w" fact="0.1171"/>
              <dgm:constr type="t" for="ch" forName="Parent4" refType="h" fact="0.6473"/>
              <dgm:constr type="w" for="ch" forName="Parent4" refType="w" fact="0.2975"/>
              <dgm:constr type="h" for="ch" forName="Parent4" refType="h" fact="0.0864"/>
              <dgm:constr type="l" for="ch" forName="Parent5" refType="w" fact="0.2658"/>
              <dgm:constr type="t" for="ch" forName="Parent5" refType="h" fact="0.8257"/>
              <dgm:constr type="w" for="ch" forName="Parent5" refType="w" fact="0.2975"/>
              <dgm:constr type="h" for="ch" forName="Parent5" refType="h" fact="0.0864"/>
              <dgm:constr type="l" for="ch" forName="Child1" refType="w" fact="0.6804"/>
              <dgm:constr type="t" for="ch" forName="Child1" refType="h" fact="0.0919"/>
              <dgm:constr type="w" for="ch" forName="Child1" refType="w" fact="0.3196"/>
              <dgm:constr type="h" for="ch" forName="Child1" refType="h" fact="0.1232"/>
              <dgm:constr type="l" for="ch" forName="Child2" refType="w" fact="0.5348"/>
              <dgm:constr type="t" for="ch" forName="Child2" refType="h" fact="0.2722"/>
              <dgm:constr type="w" for="ch" forName="Child2" refType="w" fact="0.3196"/>
              <dgm:constr type="h" for="ch" forName="Child2" refType="h" fact="0.1232"/>
              <dgm:constr type="l" for="ch" forName="Child3" refType="w" fact="0.6804"/>
              <dgm:constr type="t" for="ch" forName="Child3" refType="h" fact="0.4487"/>
              <dgm:constr type="w" for="ch" forName="Child3" refType="w" fact="0.3196"/>
              <dgm:constr type="h" for="ch" forName="Child3" refType="h" fact="0.1232"/>
              <dgm:constr type="l" for="ch" forName="Child4" refType="w" fact="0.5348"/>
              <dgm:constr type="t" for="ch" forName="Child4" refType="h" fact="0.6271"/>
              <dgm:constr type="w" for="ch" forName="Child4" refType="w" fact="0.3196"/>
              <dgm:constr type="h" for="ch" forName="Child4" refType="h" fact="0.1232"/>
              <dgm:constr type="l" for="ch" forName="Child5" refType="w" fact="0.6804"/>
              <dgm:constr type="t" for="ch" forName="Child5" refType="h" fact="0.8073"/>
              <dgm:constr type="w" for="ch" forName="Child5" refType="w" fact="0.3196"/>
              <dgm:constr type="h" for="ch" forName="Child5" refType="h" fact="0.1232"/>
            </dgm:constrLst>
          </dgm:if>
          <dgm:if name="Name9"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1481"/>
              <dgm:constr type="t" for="ch" forName="Accent1" refType="h" fact="0"/>
              <dgm:constr type="w" for="ch" forName="Accent1" refType="w" fact="0.5331"/>
              <dgm:constr type="h" for="ch" forName="Accent1" refType="h" fact="0.2629"/>
              <dgm:constr type="l" for="ch" forName="Accent2" refType="w" fact="0"/>
              <dgm:constr type="t" for="ch" forName="Accent2" refType="h" fact="0.1511"/>
              <dgm:constr type="w" for="ch" forName="Accent2" refType="w" fact="0.5331"/>
              <dgm:constr type="h" for="ch" forName="Accent2" refType="h" fact="0.2629"/>
              <dgm:constr type="l" for="ch" forName="Accent3" refType="w" fact="0.1481"/>
              <dgm:constr type="t" for="ch" forName="Accent3" refType="h" fact="0.3027"/>
              <dgm:constr type="w" for="ch" forName="Accent3" refType="w" fact="0.5331"/>
              <dgm:constr type="h" for="ch" forName="Accent3" refType="h" fact="0.2629"/>
              <dgm:constr type="l" for="ch" forName="Accent4" refType="w" fact="0"/>
              <dgm:constr type="t" for="ch" forName="Accent4" refType="h" fact="0.4541"/>
              <dgm:constr type="w" for="ch" forName="Accent4" refType="w" fact="0.5331"/>
              <dgm:constr type="h" for="ch" forName="Accent4" refType="h" fact="0.2629"/>
              <dgm:constr type="l" for="ch" forName="Parent1" refType="w" fact="0.2658"/>
              <dgm:constr type="t" for="ch" forName="Parent1" refType="h" fact="0.0952"/>
              <dgm:constr type="w" for="ch" forName="Parent1" refType="w" fact="0.2975"/>
              <dgm:constr type="h" for="ch" forName="Parent1" refType="h" fact="0.0733"/>
              <dgm:constr type="l" for="ch" forName="Parent2" refType="w" fact="0.1171"/>
              <dgm:constr type="t" for="ch" forName="Parent2" refType="h" fact="0.2466"/>
              <dgm:constr type="w" for="ch" forName="Parent2" refType="w" fact="0.2975"/>
              <dgm:constr type="h" for="ch" forName="Parent2" refType="h" fact="0.0733"/>
              <dgm:constr type="l" for="ch" forName="Parent3" refType="w" fact="0.2658"/>
              <dgm:constr type="t" for="ch" forName="Parent3" refType="h" fact="0.3979"/>
              <dgm:constr type="w" for="ch" forName="Parent3" refType="w" fact="0.2975"/>
              <dgm:constr type="h" for="ch" forName="Parent3" refType="h" fact="0.0733"/>
              <dgm:constr type="l" for="ch" forName="Parent4" refType="w" fact="0.1171"/>
              <dgm:constr type="t" for="ch" forName="Parent4" refType="h" fact="0.5493"/>
              <dgm:constr type="w" for="ch" forName="Parent4" refType="w" fact="0.2975"/>
              <dgm:constr type="h" for="ch" forName="Parent4" refType="h" fact="0.0733"/>
              <dgm:constr type="l" for="ch" forName="Child1" refType="w" fact="0.6804"/>
              <dgm:constr type="t" for="ch" forName="Child1" refType="h" fact="0.078"/>
              <dgm:constr type="w" for="ch" forName="Child1" refType="w" fact="0.3196"/>
              <dgm:constr type="h" for="ch" forName="Child1" refType="h" fact="0.1046"/>
              <dgm:constr type="l" for="ch" forName="Child2" refType="w" fact="0.5348"/>
              <dgm:constr type="t" for="ch" forName="Child2" refType="h" fact="0.231"/>
              <dgm:constr type="w" for="ch" forName="Child2" refType="w" fact="0.3196"/>
              <dgm:constr type="h" for="ch" forName="Child2" refType="h" fact="0.1046"/>
              <dgm:constr type="l" for="ch" forName="Child3" refType="w" fact="0.6804"/>
              <dgm:constr type="t" for="ch" forName="Child3" refType="h" fact="0.3808"/>
              <dgm:constr type="w" for="ch" forName="Child3" refType="w" fact="0.3196"/>
              <dgm:constr type="h" for="ch" forName="Child3" refType="h" fact="0.1046"/>
              <dgm:constr type="l" for="ch" forName="Child4" refType="w" fact="0.5348"/>
              <dgm:constr type="t" for="ch" forName="Child4" refType="h" fact="0.5322"/>
              <dgm:constr type="w" for="ch" forName="Child4" refType="w" fact="0.3196"/>
              <dgm:constr type="h" for="ch" forName="Child4" refType="h" fact="0.1046"/>
              <dgm:constr type="l" for="ch" forName="Accent5" refType="w" fact="0.1481"/>
              <dgm:constr type="t" for="ch" forName="Accent5" refType="h" fact="0.6053"/>
              <dgm:constr type="w" for="ch" forName="Accent5" refType="w" fact="0.5331"/>
              <dgm:constr type="h" for="ch" forName="Accent5" refType="h" fact="0.2629"/>
              <dgm:constr type="l" for="ch" forName="Accent6" refType="w" fact="0.038"/>
              <dgm:constr type="t" for="ch" forName="Accent6" refType="h" fact="0.774"/>
              <dgm:constr type="w" for="ch" forName="Accent6" refType="w" fact="0.458"/>
              <dgm:constr type="h" for="ch" forName="Accent6" refType="h" fact="0.226"/>
              <dgm:constr type="l" for="ch" forName="Parent5" refType="w" fact="0.2658"/>
              <dgm:constr type="t" for="ch" forName="Parent5" refType="h" fact="0.7005"/>
              <dgm:constr type="w" for="ch" forName="Parent5" refType="w" fact="0.2975"/>
              <dgm:constr type="h" for="ch" forName="Parent5" refType="h" fact="0.0733"/>
              <dgm:constr type="l" for="ch" forName="Parent6" refType="w" fact="0.1171"/>
              <dgm:constr type="t" for="ch" forName="Parent6" refType="h" fact="0.8519"/>
              <dgm:constr type="w" for="ch" forName="Parent6" refType="w" fact="0.2975"/>
              <dgm:constr type="h" for="ch" forName="Parent6" refType="h" fact="0.0733"/>
              <dgm:constr type="l" for="ch" forName="Child5" refType="w" fact="0.6804"/>
              <dgm:constr type="t" for="ch" forName="Child5" refType="h" fact="0.6833"/>
              <dgm:constr type="w" for="ch" forName="Child5" refType="w" fact="0.3196"/>
              <dgm:constr type="h" for="ch" forName="Child5" refType="h" fact="0.1046"/>
              <dgm:constr type="l" for="ch" forName="Child6" refType="w" fact="0.5348"/>
              <dgm:constr type="t" for="ch" forName="Child6" refType="h" fact="0.8347"/>
              <dgm:constr type="w" for="ch" forName="Child6" refType="w" fact="0.3196"/>
              <dgm:constr type="h" for="ch" forName="Child6" refType="h" fact="0.1046"/>
            </dgm:constrLst>
          </dgm:if>
          <dgm:else name="Name10">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1481"/>
              <dgm:constr type="t" for="ch" forName="Accent1" refType="h" fact="0"/>
              <dgm:constr type="w" for="ch" forName="Accent1" refType="w" fact="0.5331"/>
              <dgm:constr type="h" for="ch" forName="Accent1" refType="h" fact="0.2284"/>
              <dgm:constr type="l" for="ch" forName="Accent2" refType="w" fact="0"/>
              <dgm:constr type="t" for="ch" forName="Accent2" refType="h" fact="0.1312"/>
              <dgm:constr type="w" for="ch" forName="Accent2" refType="w" fact="0.5331"/>
              <dgm:constr type="h" for="ch" forName="Accent2" refType="h" fact="0.2284"/>
              <dgm:constr type="l" for="ch" forName="Accent3" refType="w" fact="0.1481"/>
              <dgm:constr type="t" for="ch" forName="Accent3" refType="h" fact="0.263"/>
              <dgm:constr type="w" for="ch" forName="Accent3" refType="w" fact="0.5331"/>
              <dgm:constr type="h" for="ch" forName="Accent3" refType="h" fact="0.2284"/>
              <dgm:constr type="l" for="ch" forName="Accent4" refType="w" fact="0"/>
              <dgm:constr type="t" for="ch" forName="Accent4" refType="h" fact="0.3945"/>
              <dgm:constr type="w" for="ch" forName="Accent4" refType="w" fact="0.5331"/>
              <dgm:constr type="h" for="ch" forName="Accent4" refType="h" fact="0.2284"/>
              <dgm:constr type="l" for="ch" forName="Parent1" refType="w" fact="0.2658"/>
              <dgm:constr type="t" for="ch" forName="Parent1" refType="h" fact="0.0827"/>
              <dgm:constr type="w" for="ch" forName="Parent1" refType="w" fact="0.2975"/>
              <dgm:constr type="h" for="ch" forName="Parent1" refType="h" fact="0.0637"/>
              <dgm:constr type="l" for="ch" forName="Parent2" refType="w" fact="0.1171"/>
              <dgm:constr type="t" for="ch" forName="Parent2" refType="h" fact="0.2142"/>
              <dgm:constr type="w" for="ch" forName="Parent2" refType="w" fact="0.2975"/>
              <dgm:constr type="h" for="ch" forName="Parent2" refType="h" fact="0.0637"/>
              <dgm:constr type="l" for="ch" forName="Parent3" refType="w" fact="0.2658"/>
              <dgm:constr type="t" for="ch" forName="Parent3" refType="h" fact="0.3457"/>
              <dgm:constr type="w" for="ch" forName="Parent3" refType="w" fact="0.2975"/>
              <dgm:constr type="h" for="ch" forName="Parent3" refType="h" fact="0.0637"/>
              <dgm:constr type="l" for="ch" forName="Parent4" refType="w" fact="0.1171"/>
              <dgm:constr type="t" for="ch" forName="Parent4" refType="h" fact="0.4772"/>
              <dgm:constr type="w" for="ch" forName="Parent4" refType="w" fact="0.2975"/>
              <dgm:constr type="h" for="ch" forName="Parent4" refType="h" fact="0.0637"/>
              <dgm:constr type="l" for="ch" forName="Child1" refType="w" fact="0.6804"/>
              <dgm:constr type="t" for="ch" forName="Child1" refType="h" fact="0.0678"/>
              <dgm:constr type="w" for="ch" forName="Child1" refType="w" fact="0.3196"/>
              <dgm:constr type="h" for="ch" forName="Child1" refType="h" fact="0.0908"/>
              <dgm:constr type="l" for="ch" forName="Child2" refType="w" fact="0.5348"/>
              <dgm:constr type="t" for="ch" forName="Child2" refType="h" fact="0.2006"/>
              <dgm:constr type="w" for="ch" forName="Child2" refType="w" fact="0.3196"/>
              <dgm:constr type="h" for="ch" forName="Child2" refType="h" fact="0.0908"/>
              <dgm:constr type="l" for="ch" forName="Child3" refType="w" fact="0.6804"/>
              <dgm:constr type="t" for="ch" forName="Child3" refType="h" fact="0.3308"/>
              <dgm:constr type="w" for="ch" forName="Child3" refType="w" fact="0.3196"/>
              <dgm:constr type="h" for="ch" forName="Child3" refType="h" fact="0.0908"/>
              <dgm:constr type="l" for="ch" forName="Child4" refType="w" fact="0.5348"/>
              <dgm:constr type="t" for="ch" forName="Child4" refType="h" fact="0.4623"/>
              <dgm:constr type="w" for="ch" forName="Child4" refType="w" fact="0.3196"/>
              <dgm:constr type="h" for="ch" forName="Child4" refType="h" fact="0.0908"/>
              <dgm:constr type="l" for="ch" forName="Accent5" refType="w" fact="0.1481"/>
              <dgm:constr type="t" for="ch" forName="Accent5" refType="h" fact="0.5258"/>
              <dgm:constr type="w" for="ch" forName="Accent5" refType="w" fact="0.5331"/>
              <dgm:constr type="h" for="ch" forName="Accent5" refType="h" fact="0.2284"/>
              <dgm:constr type="l" for="ch" forName="Accent6" refType="w" fact="0"/>
              <dgm:constr type="t" for="ch" forName="Accent6" refType="h" fact="0.6573"/>
              <dgm:constr type="w" for="ch" forName="Accent6" refType="w" fact="0.5331"/>
              <dgm:constr type="h" for="ch" forName="Accent6" refType="h" fact="0.2284"/>
              <dgm:constr type="l" for="ch" forName="Accent7" refType="w" fact="0.186"/>
              <dgm:constr type="t" for="ch" forName="Accent7" refType="h" fact="0.8037"/>
              <dgm:constr type="w" for="ch" forName="Accent7" refType="w" fact="0.458"/>
              <dgm:constr type="h" for="ch" forName="Accent7" refType="h" fact="0.1963"/>
              <dgm:constr type="l" for="ch" forName="Parent5" refType="w" fact="0.2658"/>
              <dgm:constr type="t" for="ch" forName="Parent5" refType="h" fact="0.6085"/>
              <dgm:constr type="w" for="ch" forName="Parent5" refType="w" fact="0.2975"/>
              <dgm:constr type="h" for="ch" forName="Parent5" refType="h" fact="0.0637"/>
              <dgm:constr type="l" for="ch" forName="Parent6" refType="w" fact="0.1171"/>
              <dgm:constr type="t" for="ch" forName="Parent6" refType="h" fact="0.74"/>
              <dgm:constr type="w" for="ch" forName="Parent6" refType="w" fact="0.2975"/>
              <dgm:constr type="h" for="ch" forName="Parent6" refType="h" fact="0.0637"/>
              <dgm:constr type="l" for="ch" forName="Parent7" refType="w" fact="0.2658"/>
              <dgm:constr type="t" for="ch" forName="Parent7" refType="h" fact="0.8715"/>
              <dgm:constr type="w" for="ch" forName="Parent7" refType="w" fact="0.2975"/>
              <dgm:constr type="h" for="ch" forName="Parent7" refType="h" fact="0.0637"/>
              <dgm:constr type="l" for="ch" forName="Child5" refType="w" fact="0.6804"/>
              <dgm:constr type="t" for="ch" forName="Child5" refType="h" fact="0.5936"/>
              <dgm:constr type="w" for="ch" forName="Child5" refType="w" fact="0.3196"/>
              <dgm:constr type="h" for="ch" forName="Child5" refType="h" fact="0.0908"/>
              <dgm:constr type="l" for="ch" forName="Child6" refType="w" fact="0.5348"/>
              <dgm:constr type="t" for="ch" forName="Child6" refType="h" fact="0.7251"/>
              <dgm:constr type="w" for="ch" forName="Child6" refType="w" fact="0.3196"/>
              <dgm:constr type="h" for="ch" forName="Child6" refType="h" fact="0.0908"/>
              <dgm:constr type="l" for="ch" forName="Child7" refType="w" fact="0.6804"/>
              <dgm:constr type="t" for="ch" forName="Child7" refType="h" fact="0.8579"/>
              <dgm:constr type="w" for="ch" forName="Child7" refType="w" fact="0.3196"/>
              <dgm:constr type="h" for="ch" forName="Child7" refType="h" fact="0.0908"/>
            </dgm:constrLst>
          </dgm:else>
        </dgm:choose>
      </dgm:if>
      <dgm:else name="Name11">
        <dgm:choose name="Name12">
          <dgm:if name="Name13"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14"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0407"/>
              <dgm:constr type="t" for="ch" forName="Accent1" refType="h" fact="0"/>
              <dgm:constr type="w" for="ch" forName="Accent1" refType="w" fact="0.5542"/>
              <dgm:constr type="h" for="ch" forName="Accent1" refType="h" fact="0.6665"/>
              <dgm:constr type="l" for="ch" forName="Accent2" refType="w" fact="0.1533"/>
              <dgm:constr type="t" for="ch" forName="Accent2" refType="h" fact="0.4272"/>
              <dgm:constr type="w" for="ch" forName="Accent2" refType="w" fact="0.4761"/>
              <dgm:constr type="h" for="ch" forName="Accent2" refType="h" fact="0.5728"/>
              <dgm:constr type="l" for="ch" forName="Parent1" refType="w" fact="0.0822"/>
              <dgm:constr type="t" for="ch" forName="Parent1" refType="h" fact="0.2413"/>
              <dgm:constr type="w" for="ch" forName="Parent1" refType="w" fact="0.3092"/>
              <dgm:constr type="h" for="ch" forName="Parent1" refType="h" fact="0.1859"/>
              <dgm:constr type="l" for="ch" forName="Parent2" refType="w" fact="0.2368"/>
              <dgm:constr type="t" for="ch" forName="Parent2" refType="h" fact="0.625"/>
              <dgm:constr type="w" for="ch" forName="Parent2" refType="w" fact="0.3092"/>
              <dgm:constr type="h" for="ch" forName="Parent2" refType="h" fact="0.1859"/>
              <dgm:constr type="l" for="ch" forName="Child1" refType="w" fact="0.5164"/>
              <dgm:constr type="t" for="ch" forName="Child1" refType="h" fact="0.1978"/>
              <dgm:constr type="w" for="ch" forName="Child1" refType="w" fact="0.3322"/>
              <dgm:constr type="h" for="ch" forName="Child1" refType="h" fact="0.265"/>
              <dgm:constr type="l" for="ch" forName="Child2" refType="w" fact="0.6678"/>
              <dgm:constr type="t" for="ch" forName="Child2" refType="h" fact="0.5855"/>
              <dgm:constr type="w" for="ch" forName="Child2" refType="w" fact="0.3322"/>
              <dgm:constr type="h" for="ch" forName="Child2" refType="h" fact="0.265"/>
            </dgm:constrLst>
          </dgm:if>
          <dgm:if name="Name15"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
              <dgm:constr type="t" for="ch" forName="Accent1" refType="h" fact="0"/>
              <dgm:constr type="w" for="ch" forName="Accent1" refType="w" fact="0.5325"/>
              <dgm:constr type="h" for="ch" forName="Accent1" refType="h" fact="0.4814"/>
              <dgm:constr type="l" for="ch" forName="Accent2" refType="w" fact="0.1479"/>
              <dgm:constr type="t" for="ch" forName="Accent2" refType="h" fact="0.2766"/>
              <dgm:constr type="w" for="ch" forName="Accent2" refType="w" fact="0.5325"/>
              <dgm:constr type="h" for="ch" forName="Accent2" refType="h" fact="0.4814"/>
              <dgm:constr type="l" for="ch" forName="Accent3" refType="w" fact="0.0378"/>
              <dgm:constr type="t" for="ch" forName="Accent3" refType="h" fact="0.5863"/>
              <dgm:constr type="w" for="ch" forName="Accent3" refType="w" fact="0.4575"/>
              <dgm:constr type="h" for="ch" forName="Accent3" refType="h" fact="0.4137"/>
              <dgm:constr type="l" for="ch" forName="Parent1" refType="w" fact="0.1183"/>
              <dgm:constr type="t" for="ch" forName="Parent1" refType="h" fact="0.1738"/>
              <dgm:constr type="w" for="ch" forName="Parent1" refType="w" fact="0.2959"/>
              <dgm:constr type="h" for="ch" forName="Parent1" refType="h" fact="0.1337"/>
              <dgm:constr type="l" for="ch" forName="Parent2" refType="w" fact="0.2656"/>
              <dgm:constr type="t" for="ch" forName="Parent2" refType="h" fact="0.452"/>
              <dgm:constr type="w" for="ch" forName="Parent2" refType="w" fact="0.2959"/>
              <dgm:constr type="h" for="ch" forName="Parent2" refType="h" fact="0.1337"/>
              <dgm:constr type="l" for="ch" forName="Parent3" refType="w" fact="0.1183"/>
              <dgm:constr type="t" for="ch" forName="Parent3" refType="h" fact="0.7306"/>
              <dgm:constr type="w" for="ch" forName="Parent3" refType="w" fact="0.2959"/>
              <dgm:constr type="h" for="ch" forName="Parent3" refType="h" fact="0.1337"/>
              <dgm:constr type="l" for="ch" forName="Child1" refType="w" fact="0.5325"/>
              <dgm:constr type="t" for="ch" forName="Child1" refType="h" fact="0.1435"/>
              <dgm:constr type="w" for="ch" forName="Child1" refType="w" fact="0.3195"/>
              <dgm:constr type="h" for="ch" forName="Child1" refType="h" fact="0.1926"/>
              <dgm:constr type="l" for="ch" forName="Child2" refType="w" fact="0.6805"/>
              <dgm:constr type="t" for="ch" forName="Child2" refType="h" fact="0.4217"/>
              <dgm:constr type="w" for="ch" forName="Child2" refType="w" fact="0.3195"/>
              <dgm:constr type="h" for="ch" forName="Child2" refType="h" fact="0.1926"/>
              <dgm:constr type="l" for="ch" forName="Child3" refType="w" fact="0.5325"/>
              <dgm:constr type="t" for="ch" forName="Child3" refType="h" fact="0.6998"/>
              <dgm:constr type="w" for="ch" forName="Child3" refType="w" fact="0.3195"/>
              <dgm:constr type="h" for="ch" forName="Child3" refType="h" fact="0.1926"/>
            </dgm:constrLst>
          </dgm:if>
          <dgm:if name="Name16"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
              <dgm:constr type="t" for="ch" forName="Accent1" refType="h" fact="0"/>
              <dgm:constr type="w" for="ch" forName="Accent1" refType="w" fact="0.5331"/>
              <dgm:constr type="h" for="ch" forName="Accent1" refType="h" fact="0.3771"/>
              <dgm:constr type="l" for="ch" forName="Accent2" refType="w" fact="0.1481"/>
              <dgm:constr type="t" for="ch" forName="Accent2" refType="h" fact="0.2167"/>
              <dgm:constr type="w" for="ch" forName="Accent2" refType="w" fact="0.5331"/>
              <dgm:constr type="h" for="ch" forName="Accent2" refType="h" fact="0.3771"/>
              <dgm:constr type="l" for="ch" forName="Accent3" refType="w" fact="0"/>
              <dgm:constr type="t" for="ch" forName="Accent3" refType="h" fact="0.4342"/>
              <dgm:constr type="w" for="ch" forName="Accent3" refType="w" fact="0.5331"/>
              <dgm:constr type="h" for="ch" forName="Accent3" refType="h" fact="0.3771"/>
              <dgm:constr type="l" for="ch" forName="Accent4" refType="w" fact="0.186"/>
              <dgm:constr type="t" for="ch" forName="Accent4" refType="h" fact="0.6759"/>
              <dgm:constr type="w" for="ch" forName="Accent4" refType="w" fact="0.458"/>
              <dgm:constr type="h" for="ch" forName="Accent4" refType="h" fact="0.3241"/>
              <dgm:constr type="l" for="ch" forName="Parent1" refType="w" fact="0.1171"/>
              <dgm:constr type="t" for="ch" forName="Parent1" refType="h" fact="0.1365"/>
              <dgm:constr type="w" for="ch" forName="Parent1" refType="w" fact="0.2975"/>
              <dgm:constr type="h" for="ch" forName="Parent1" refType="h" fact="0.1052"/>
              <dgm:constr type="l" for="ch" forName="Parent2" refType="w" fact="0.2658"/>
              <dgm:constr type="t" for="ch" forName="Parent2" refType="h" fact="0.3536"/>
              <dgm:constr type="w" for="ch" forName="Parent2" refType="w" fact="0.2975"/>
              <dgm:constr type="h" for="ch" forName="Parent2" refType="h" fact="0.1052"/>
              <dgm:constr type="l" for="ch" forName="Parent3" refType="w" fact="0.1171"/>
              <dgm:constr type="t" for="ch" forName="Parent3" refType="h" fact="0.5707"/>
              <dgm:constr type="w" for="ch" forName="Parent3" refType="w" fact="0.2975"/>
              <dgm:constr type="h" for="ch" forName="Parent3" refType="h" fact="0.1052"/>
              <dgm:constr type="l" for="ch" forName="Parent4" refType="w" fact="0.2658"/>
              <dgm:constr type="t" for="ch" forName="Parent4" refType="h" fact="0.7878"/>
              <dgm:constr type="w" for="ch" forName="Parent4" refType="w" fact="0.2975"/>
              <dgm:constr type="h" for="ch" forName="Parent4" refType="h" fact="0.1052"/>
              <dgm:constr type="l" for="ch" forName="Child1" refType="w" fact="0.5348"/>
              <dgm:constr type="t" for="ch" forName="Child1" refType="h" fact="0.1119"/>
              <dgm:constr type="w" for="ch" forName="Child1" refType="w" fact="0.3196"/>
              <dgm:constr type="h" for="ch" forName="Child1" refType="h" fact="0.15"/>
              <dgm:constr type="l" for="ch" forName="Child2" refType="w" fact="0.6804"/>
              <dgm:constr type="t" for="ch" forName="Child2" refType="h" fact="0.3312"/>
              <dgm:constr type="w" for="ch" forName="Child2" refType="w" fact="0.3196"/>
              <dgm:constr type="h" for="ch" forName="Child2" refType="h" fact="0.15"/>
              <dgm:constr type="l" for="ch" forName="Child3" refType="w" fact="0.5348"/>
              <dgm:constr type="t" for="ch" forName="Child3" refType="h" fact="0.5461"/>
              <dgm:constr type="w" for="ch" forName="Child3" refType="w" fact="0.3196"/>
              <dgm:constr type="h" for="ch" forName="Child3" refType="h" fact="0.15"/>
              <dgm:constr type="l" for="ch" forName="Child4" refType="w" fact="0.6804"/>
              <dgm:constr type="t" for="ch" forName="Child4" refType="h" fact="0.7632"/>
              <dgm:constr type="w" for="ch" forName="Child4" refType="w" fact="0.3196"/>
              <dgm:constr type="h" for="ch" forName="Child4" refType="h" fact="0.15"/>
            </dgm:constrLst>
          </dgm:if>
          <dgm:if name="Name17"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
              <dgm:constr type="t" for="ch" forName="Accent1" refType="h" fact="0"/>
              <dgm:constr type="w" for="ch" forName="Accent1" refType="w" fact="0.5331"/>
              <dgm:constr type="h" for="ch" forName="Accent1" refType="h" fact="0.3098"/>
              <dgm:constr type="l" for="ch" forName="Accent2" refType="w" fact="0.1481"/>
              <dgm:constr type="t" for="ch" forName="Accent2" refType="h" fact="0.178"/>
              <dgm:constr type="w" for="ch" forName="Accent2" refType="w" fact="0.5331"/>
              <dgm:constr type="h" for="ch" forName="Accent2" refType="h" fact="0.3098"/>
              <dgm:constr type="l" for="ch" forName="Accent3" refType="w" fact="0"/>
              <dgm:constr type="t" for="ch" forName="Accent3" refType="h" fact="0.3568"/>
              <dgm:constr type="w" for="ch" forName="Accent3" refType="w" fact="0.5331"/>
              <dgm:constr type="h" for="ch" forName="Accent3" refType="h" fact="0.3098"/>
              <dgm:constr type="l" for="ch" forName="Accent4" refType="w" fact="0.1481"/>
              <dgm:constr type="t" for="ch" forName="Accent4" refType="h" fact="0.5351"/>
              <dgm:constr type="w" for="ch" forName="Accent4" refType="w" fact="0.5331"/>
              <dgm:constr type="h" for="ch" forName="Accent4" refType="h" fact="0.3098"/>
              <dgm:constr type="l" for="ch" forName="Accent5" refType="w" fact="0.0378"/>
              <dgm:constr type="t" for="ch" forName="Accent5" refType="h" fact="0.7337"/>
              <dgm:constr type="w" for="ch" forName="Accent5" refType="w" fact="0.458"/>
              <dgm:constr type="h" for="ch" forName="Accent5" refType="h" fact="0.2663"/>
              <dgm:constr type="l" for="ch" forName="Parent1" refType="w" fact="0.1171"/>
              <dgm:constr type="t" for="ch" forName="Parent1" refType="h" fact="0.1122"/>
              <dgm:constr type="w" for="ch" forName="Parent1" refType="w" fact="0.2975"/>
              <dgm:constr type="h" for="ch" forName="Parent1" refType="h" fact="0.0864"/>
              <dgm:constr type="l" for="ch" forName="Parent2" refType="w" fact="0.2658"/>
              <dgm:constr type="t" for="ch" forName="Parent2" refType="h" fact="0.2906"/>
              <dgm:constr type="w" for="ch" forName="Parent2" refType="w" fact="0.2975"/>
              <dgm:constr type="h" for="ch" forName="Parent2" refType="h" fact="0.0864"/>
              <dgm:constr type="l" for="ch" forName="Parent3" refType="w" fact="0.1171"/>
              <dgm:constr type="t" for="ch" forName="Parent3" refType="h" fact="0.4689"/>
              <dgm:constr type="w" for="ch" forName="Parent3" refType="w" fact="0.2975"/>
              <dgm:constr type="h" for="ch" forName="Parent3" refType="h" fact="0.0864"/>
              <dgm:constr type="l" for="ch" forName="Parent4" refType="w" fact="0.2658"/>
              <dgm:constr type="t" for="ch" forName="Parent4" refType="h" fact="0.6473"/>
              <dgm:constr type="w" for="ch" forName="Parent4" refType="w" fact="0.2975"/>
              <dgm:constr type="h" for="ch" forName="Parent4" refType="h" fact="0.0864"/>
              <dgm:constr type="l" for="ch" forName="Parent5" refType="w" fact="0.1171"/>
              <dgm:constr type="t" for="ch" forName="Parent5" refType="h" fact="0.8257"/>
              <dgm:constr type="w" for="ch" forName="Parent5" refType="w" fact="0.2975"/>
              <dgm:constr type="h" for="ch" forName="Parent5" refType="h" fact="0.0864"/>
              <dgm:constr type="l" for="ch" forName="Child1" refType="w" fact="0.5348"/>
              <dgm:constr type="t" for="ch" forName="Child1" refType="h" fact="0.0919"/>
              <dgm:constr type="w" for="ch" forName="Child1" refType="w" fact="0.3196"/>
              <dgm:constr type="h" for="ch" forName="Child1" refType="h" fact="0.1232"/>
              <dgm:constr type="l" for="ch" forName="Child2" refType="w" fact="0.6804"/>
              <dgm:constr type="t" for="ch" forName="Child2" refType="h" fact="0.2722"/>
              <dgm:constr type="w" for="ch" forName="Child2" refType="w" fact="0.3196"/>
              <dgm:constr type="h" for="ch" forName="Child2" refType="h" fact="0.1232"/>
              <dgm:constr type="l" for="ch" forName="Child3" refType="w" fact="0.5348"/>
              <dgm:constr type="t" for="ch" forName="Child3" refType="h" fact="0.4487"/>
              <dgm:constr type="w" for="ch" forName="Child3" refType="w" fact="0.3196"/>
              <dgm:constr type="h" for="ch" forName="Child3" refType="h" fact="0.1232"/>
              <dgm:constr type="l" for="ch" forName="Child4" refType="w" fact="0.6804"/>
              <dgm:constr type="t" for="ch" forName="Child4" refType="h" fact="0.6271"/>
              <dgm:constr type="w" for="ch" forName="Child4" refType="w" fact="0.3196"/>
              <dgm:constr type="h" for="ch" forName="Child4" refType="h" fact="0.1232"/>
              <dgm:constr type="l" for="ch" forName="Child5" refType="w" fact="0.5348"/>
              <dgm:constr type="t" for="ch" forName="Child5" refType="h" fact="0.8073"/>
              <dgm:constr type="w" for="ch" forName="Child5" refType="w" fact="0.3196"/>
              <dgm:constr type="h" for="ch" forName="Child5" refType="h" fact="0.1232"/>
            </dgm:constrLst>
          </dgm:if>
          <dgm:if name="Name18"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
              <dgm:constr type="t" for="ch" forName="Accent1" refType="h" fact="0"/>
              <dgm:constr type="w" for="ch" forName="Accent1" refType="w" fact="0.5331"/>
              <dgm:constr type="h" for="ch" forName="Accent1" refType="h" fact="0.2629"/>
              <dgm:constr type="l" for="ch" forName="Accent2" refType="w" fact="0.1481"/>
              <dgm:constr type="t" for="ch" forName="Accent2" refType="h" fact="0.1511"/>
              <dgm:constr type="w" for="ch" forName="Accent2" refType="w" fact="0.5331"/>
              <dgm:constr type="h" for="ch" forName="Accent2" refType="h" fact="0.2629"/>
              <dgm:constr type="l" for="ch" forName="Accent3" refType="w" fact="0"/>
              <dgm:constr type="t" for="ch" forName="Accent3" refType="h" fact="0.3027"/>
              <dgm:constr type="w" for="ch" forName="Accent3" refType="w" fact="0.5331"/>
              <dgm:constr type="h" for="ch" forName="Accent3" refType="h" fact="0.2629"/>
              <dgm:constr type="l" for="ch" forName="Accent4" refType="w" fact="0.1481"/>
              <dgm:constr type="t" for="ch" forName="Accent4" refType="h" fact="0.4541"/>
              <dgm:constr type="w" for="ch" forName="Accent4" refType="w" fact="0.5331"/>
              <dgm:constr type="h" for="ch" forName="Accent4" refType="h" fact="0.2629"/>
              <dgm:constr type="l" for="ch" forName="Accent5" refType="w" fact="0"/>
              <dgm:constr type="t" for="ch" forName="Accent5" refType="h" fact="0.6053"/>
              <dgm:constr type="w" for="ch" forName="Accent5" refType="w" fact="0.5331"/>
              <dgm:constr type="h" for="ch" forName="Accent5" refType="h" fact="0.2629"/>
              <dgm:constr type="l" for="ch" forName="Accent6" refType="w" fact="0.186"/>
              <dgm:constr type="t" for="ch" forName="Accent6" refType="h" fact="0.774"/>
              <dgm:constr type="w" for="ch" forName="Accent6" refType="w" fact="0.458"/>
              <dgm:constr type="h" for="ch" forName="Accent6" refType="h" fact="0.226"/>
              <dgm:constr type="l" for="ch" forName="Parent1" refType="w" fact="0.1171"/>
              <dgm:constr type="t" for="ch" forName="Parent1" refType="h" fact="0.0952"/>
              <dgm:constr type="w" for="ch" forName="Parent1" refType="w" fact="0.2975"/>
              <dgm:constr type="h" for="ch" forName="Parent1" refType="h" fact="0.0733"/>
              <dgm:constr type="l" for="ch" forName="Parent2" refType="w" fact="0.2658"/>
              <dgm:constr type="t" for="ch" forName="Parent2" refType="h" fact="0.2466"/>
              <dgm:constr type="w" for="ch" forName="Parent2" refType="w" fact="0.2975"/>
              <dgm:constr type="h" for="ch" forName="Parent2" refType="h" fact="0.0733"/>
              <dgm:constr type="l" for="ch" forName="Parent3" refType="w" fact="0.1171"/>
              <dgm:constr type="t" for="ch" forName="Parent3" refType="h" fact="0.3979"/>
              <dgm:constr type="w" for="ch" forName="Parent3" refType="w" fact="0.2975"/>
              <dgm:constr type="h" for="ch" forName="Parent3" refType="h" fact="0.0733"/>
              <dgm:constr type="l" for="ch" forName="Parent4" refType="w" fact="0.2658"/>
              <dgm:constr type="t" for="ch" forName="Parent4" refType="h" fact="0.5493"/>
              <dgm:constr type="w" for="ch" forName="Parent4" refType="w" fact="0.2975"/>
              <dgm:constr type="h" for="ch" forName="Parent4" refType="h" fact="0.0733"/>
              <dgm:constr type="l" for="ch" forName="Parent5" refType="w" fact="0.1171"/>
              <dgm:constr type="t" for="ch" forName="Parent5" refType="h" fact="0.7005"/>
              <dgm:constr type="w" for="ch" forName="Parent5" refType="w" fact="0.2975"/>
              <dgm:constr type="h" for="ch" forName="Parent5" refType="h" fact="0.0733"/>
              <dgm:constr type="l" for="ch" forName="Parent6" refType="w" fact="0.2658"/>
              <dgm:constr type="t" for="ch" forName="Parent6" refType="h" fact="0.8519"/>
              <dgm:constr type="w" for="ch" forName="Parent6" refType="w" fact="0.2975"/>
              <dgm:constr type="h" for="ch" forName="Parent6" refType="h" fact="0.0733"/>
              <dgm:constr type="l" for="ch" forName="Child1" refType="w" fact="0.5348"/>
              <dgm:constr type="t" for="ch" forName="Child1" refType="h" fact="0.078"/>
              <dgm:constr type="w" for="ch" forName="Child1" refType="w" fact="0.3196"/>
              <dgm:constr type="h" for="ch" forName="Child1" refType="h" fact="0.1046"/>
              <dgm:constr type="l" for="ch" forName="Child2" refType="w" fact="0.6804"/>
              <dgm:constr type="t" for="ch" forName="Child2" refType="h" fact="0.231"/>
              <dgm:constr type="w" for="ch" forName="Child2" refType="w" fact="0.3196"/>
              <dgm:constr type="h" for="ch" forName="Child2" refType="h" fact="0.1046"/>
              <dgm:constr type="l" for="ch" forName="Child3" refType="w" fact="0.5348"/>
              <dgm:constr type="t" for="ch" forName="Child3" refType="h" fact="0.3808"/>
              <dgm:constr type="w" for="ch" forName="Child3" refType="w" fact="0.3196"/>
              <dgm:constr type="h" for="ch" forName="Child3" refType="h" fact="0.1046"/>
              <dgm:constr type="l" for="ch" forName="Child4" refType="w" fact="0.6804"/>
              <dgm:constr type="t" for="ch" forName="Child4" refType="h" fact="0.5322"/>
              <dgm:constr type="w" for="ch" forName="Child4" refType="w" fact="0.3196"/>
              <dgm:constr type="h" for="ch" forName="Child4" refType="h" fact="0.1046"/>
              <dgm:constr type="l" for="ch" forName="Child5" refType="w" fact="0.5348"/>
              <dgm:constr type="t" for="ch" forName="Child5" refType="h" fact="0.6833"/>
              <dgm:constr type="w" for="ch" forName="Child5" refType="w" fact="0.3196"/>
              <dgm:constr type="h" for="ch" forName="Child5" refType="h" fact="0.1046"/>
              <dgm:constr type="l" for="ch" forName="Child6" refType="w" fact="0.6804"/>
              <dgm:constr type="t" for="ch" forName="Child6" refType="h" fact="0.8347"/>
              <dgm:constr type="w" for="ch" forName="Child6" refType="w" fact="0.3196"/>
              <dgm:constr type="h" for="ch" forName="Child6" refType="h" fact="0.1046"/>
            </dgm:constrLst>
          </dgm:if>
          <dgm:else name="Name19">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
              <dgm:constr type="t" for="ch" forName="Accent1" refType="h" fact="0"/>
              <dgm:constr type="w" for="ch" forName="Accent1" refType="w" fact="0.5331"/>
              <dgm:constr type="h" for="ch" forName="Accent1" refType="h" fact="0.2284"/>
              <dgm:constr type="l" for="ch" forName="Accent2" refType="w" fact="0.1481"/>
              <dgm:constr type="t" for="ch" forName="Accent2" refType="h" fact="0.1312"/>
              <dgm:constr type="w" for="ch" forName="Accent2" refType="w" fact="0.5331"/>
              <dgm:constr type="h" for="ch" forName="Accent2" refType="h" fact="0.2284"/>
              <dgm:constr type="l" for="ch" forName="Accent3" refType="w" fact="0"/>
              <dgm:constr type="t" for="ch" forName="Accent3" refType="h" fact="0.263"/>
              <dgm:constr type="w" for="ch" forName="Accent3" refType="w" fact="0.5331"/>
              <dgm:constr type="h" for="ch" forName="Accent3" refType="h" fact="0.2284"/>
              <dgm:constr type="l" for="ch" forName="Accent4" refType="w" fact="0.1481"/>
              <dgm:constr type="t" for="ch" forName="Accent4" refType="h" fact="0.3945"/>
              <dgm:constr type="w" for="ch" forName="Accent4" refType="w" fact="0.5331"/>
              <dgm:constr type="h" for="ch" forName="Accent4" refType="h" fact="0.2284"/>
              <dgm:constr type="l" for="ch" forName="Accent5" refType="w" fact="0"/>
              <dgm:constr type="t" for="ch" forName="Accent5" refType="h" fact="0.5258"/>
              <dgm:constr type="w" for="ch" forName="Accent5" refType="w" fact="0.5331"/>
              <dgm:constr type="h" for="ch" forName="Accent5" refType="h" fact="0.2284"/>
              <dgm:constr type="l" for="ch" forName="Accent6" refType="w" fact="0.1481"/>
              <dgm:constr type="t" for="ch" forName="Accent6" refType="h" fact="0.6573"/>
              <dgm:constr type="w" for="ch" forName="Accent6" refType="w" fact="0.5331"/>
              <dgm:constr type="h" for="ch" forName="Accent6" refType="h" fact="0.2284"/>
              <dgm:constr type="l" for="ch" forName="Accent7" refType="w" fact="0.0378"/>
              <dgm:constr type="t" for="ch" forName="Accent7" refType="h" fact="0.8037"/>
              <dgm:constr type="w" for="ch" forName="Accent7" refType="w" fact="0.458"/>
              <dgm:constr type="h" for="ch" forName="Accent7" refType="h" fact="0.1963"/>
              <dgm:constr type="l" for="ch" forName="Parent1" refType="w" fact="0.1171"/>
              <dgm:constr type="t" for="ch" forName="Parent1" refType="h" fact="0.0827"/>
              <dgm:constr type="w" for="ch" forName="Parent1" refType="w" fact="0.2975"/>
              <dgm:constr type="h" for="ch" forName="Parent1" refType="h" fact="0.0637"/>
              <dgm:constr type="l" for="ch" forName="Parent2" refType="w" fact="0.2658"/>
              <dgm:constr type="t" for="ch" forName="Parent2" refType="h" fact="0.2142"/>
              <dgm:constr type="w" for="ch" forName="Parent2" refType="w" fact="0.2975"/>
              <dgm:constr type="h" for="ch" forName="Parent2" refType="h" fact="0.0637"/>
              <dgm:constr type="l" for="ch" forName="Parent3" refType="w" fact="0.1171"/>
              <dgm:constr type="t" for="ch" forName="Parent3" refType="h" fact="0.3457"/>
              <dgm:constr type="w" for="ch" forName="Parent3" refType="w" fact="0.2975"/>
              <dgm:constr type="h" for="ch" forName="Parent3" refType="h" fact="0.0637"/>
              <dgm:constr type="l" for="ch" forName="Parent4" refType="w" fact="0.2658"/>
              <dgm:constr type="t" for="ch" forName="Parent4" refType="h" fact="0.4772"/>
              <dgm:constr type="w" for="ch" forName="Parent4" refType="w" fact="0.2975"/>
              <dgm:constr type="h" for="ch" forName="Parent4" refType="h" fact="0.0637"/>
              <dgm:constr type="l" for="ch" forName="Parent5" refType="w" fact="0.1171"/>
              <dgm:constr type="t" for="ch" forName="Parent5" refType="h" fact="0.6085"/>
              <dgm:constr type="w" for="ch" forName="Parent5" refType="w" fact="0.2975"/>
              <dgm:constr type="h" for="ch" forName="Parent5" refType="h" fact="0.0637"/>
              <dgm:constr type="l" for="ch" forName="Parent6" refType="w" fact="0.2658"/>
              <dgm:constr type="t" for="ch" forName="Parent6" refType="h" fact="0.74"/>
              <dgm:constr type="w" for="ch" forName="Parent6" refType="w" fact="0.2975"/>
              <dgm:constr type="h" for="ch" forName="Parent6" refType="h" fact="0.0637"/>
              <dgm:constr type="l" for="ch" forName="Parent7" refType="w" fact="0.1171"/>
              <dgm:constr type="t" for="ch" forName="Parent7" refType="h" fact="0.8715"/>
              <dgm:constr type="w" for="ch" forName="Parent7" refType="w" fact="0.2975"/>
              <dgm:constr type="h" for="ch" forName="Parent7" refType="h" fact="0.0637"/>
              <dgm:constr type="l" for="ch" forName="Child1" refType="w" fact="0.5348"/>
              <dgm:constr type="t" for="ch" forName="Child1" refType="h" fact="0.0678"/>
              <dgm:constr type="w" for="ch" forName="Child1" refType="w" fact="0.3196"/>
              <dgm:constr type="h" for="ch" forName="Child1" refType="h" fact="0.0908"/>
              <dgm:constr type="l" for="ch" forName="Child2" refType="w" fact="0.6804"/>
              <dgm:constr type="t" for="ch" forName="Child2" refType="h" fact="0.2006"/>
              <dgm:constr type="w" for="ch" forName="Child2" refType="w" fact="0.3196"/>
              <dgm:constr type="h" for="ch" forName="Child2" refType="h" fact="0.0908"/>
              <dgm:constr type="l" for="ch" forName="Child3" refType="w" fact="0.5348"/>
              <dgm:constr type="t" for="ch" forName="Child3" refType="h" fact="0.3308"/>
              <dgm:constr type="w" for="ch" forName="Child3" refType="w" fact="0.3196"/>
              <dgm:constr type="h" for="ch" forName="Child3" refType="h" fact="0.0908"/>
              <dgm:constr type="l" for="ch" forName="Child4" refType="w" fact="0.6804"/>
              <dgm:constr type="t" for="ch" forName="Child4" refType="h" fact="0.4623"/>
              <dgm:constr type="w" for="ch" forName="Child4" refType="w" fact="0.3196"/>
              <dgm:constr type="h" for="ch" forName="Child4" refType="h" fact="0.0908"/>
              <dgm:constr type="l" for="ch" forName="Child5" refType="w" fact="0.5348"/>
              <dgm:constr type="t" for="ch" forName="Child5" refType="h" fact="0.5936"/>
              <dgm:constr type="w" for="ch" forName="Child5" refType="w" fact="0.3196"/>
              <dgm:constr type="h" for="ch" forName="Child5" refType="h" fact="0.0908"/>
              <dgm:constr type="l" for="ch" forName="Child6" refType="w" fact="0.6804"/>
              <dgm:constr type="t" for="ch" forName="Child6" refType="h" fact="0.7251"/>
              <dgm:constr type="w" for="ch" forName="Child6" refType="w" fact="0.3196"/>
              <dgm:constr type="h" for="ch" forName="Child6" refType="h" fact="0.0908"/>
              <dgm:constr type="l" for="ch" forName="Child7" refType="w" fact="0.5348"/>
              <dgm:constr type="t" for="ch" forName="Child7" refType="h" fact="0.8579"/>
              <dgm:constr type="w" for="ch" forName="Child7" refType="w" fact="0.3196"/>
              <dgm:constr type="h" for="ch" forName="Child7" refType="h" fact="0.0908"/>
            </dgm:constrLst>
          </dgm:else>
        </dgm:choose>
      </dgm:else>
    </dgm:choose>
    <dgm:forEach name="wrapper" axis="self" ptType="parTrans">
      <dgm:forEach name="accentRepeat" axis="self">
        <dgm:layoutNode name="Accent" styleLbl="node1">
          <dgm:alg type="sp"/>
          <dgm:choose name="Name20">
            <dgm:if name="Name21" func="var" arg="dir" op="equ" val="norm">
              <dgm:choose name="Name22">
                <dgm:if name="Name23" axis="precedSib" ptType="node" func="cnt" op="equ" val="0">
                  <dgm:choose name="Name24">
                    <dgm:if name="Name25" axis="followSib" ptType="node" func="cnt" op="equ" val="0">
                      <dgm:shape xmlns:r="http://schemas.openxmlformats.org/officeDocument/2006/relationships" type="circularArrow" r:blip="">
                        <dgm:adjLst>
                          <dgm:adj idx="1" val="0.1098"/>
                          <dgm:adj idx="2" val="19.0387"/>
                          <dgm:adj idx="3" val="150"/>
                          <dgm:adj idx="4" val="180"/>
                          <dgm:adj idx="5" val="0.125"/>
                        </dgm:adjLst>
                      </dgm:shape>
                    </dgm:if>
                    <dgm:else name="Name26">
                      <dgm:shape xmlns:r="http://schemas.openxmlformats.org/officeDocument/2006/relationships" type="circularArrow" r:blip="">
                        <dgm:adjLst>
                          <dgm:adj idx="1" val="0.1098"/>
                          <dgm:adj idx="2" val="19.0387"/>
                          <dgm:adj idx="3" val="75"/>
                          <dgm:adj idx="4" val="180"/>
                          <dgm:adj idx="5" val="0.125"/>
                        </dgm:adjLst>
                      </dgm:shape>
                    </dgm:else>
                  </dgm:choose>
                </dgm:if>
                <dgm:else name="Name27">
                  <dgm:choose name="Name28">
                    <dgm:if name="Name29" axis="followSib" ptType="node" func="cnt" op="equ" val="0">
                      <dgm:choose name="Name30">
                        <dgm:if name="Name31" axis="precedSib" ptType="node" func="cnt" op="equ" val="1">
                          <dgm:shape xmlns:r="http://schemas.openxmlformats.org/officeDocument/2006/relationships" type="blockArc" r:blip="">
                            <dgm:adjLst>
                              <dgm:adj idx="1" val="0"/>
                              <dgm:adj idx="2" val="-45"/>
                              <dgm:adj idx="3" val="0.1274"/>
                            </dgm:adjLst>
                          </dgm:shape>
                        </dgm:if>
                        <dgm:if name="Name32" axis="precedSib" ptType="node" func="cnt" op="equ" val="2">
                          <dgm:shape xmlns:r="http://schemas.openxmlformats.org/officeDocument/2006/relationships" type="blockArc" r:blip="">
                            <dgm:adjLst>
                              <dgm:adj idx="1" val="-135"/>
                              <dgm:adj idx="2" val="180"/>
                              <dgm:adj idx="3" val="0.1274"/>
                            </dgm:adjLst>
                          </dgm:shape>
                        </dgm:if>
                        <dgm:if name="Name33" axis="precedSib" ptType="node" func="cnt" op="equ" val="3">
                          <dgm:shape xmlns:r="http://schemas.openxmlformats.org/officeDocument/2006/relationships" type="blockArc" r:blip="">
                            <dgm:adjLst>
                              <dgm:adj idx="1" val="0"/>
                              <dgm:adj idx="2" val="-45"/>
                              <dgm:adj idx="3" val="0.1274"/>
                            </dgm:adjLst>
                          </dgm:shape>
                        </dgm:if>
                        <dgm:if name="Name34" axis="precedSib" ptType="node" func="cnt" op="equ" val="4">
                          <dgm:shape xmlns:r="http://schemas.openxmlformats.org/officeDocument/2006/relationships" type="blockArc" r:blip="">
                            <dgm:adjLst>
                              <dgm:adj idx="1" val="-135"/>
                              <dgm:adj idx="2" val="180"/>
                              <dgm:adj idx="3" val="0.1274"/>
                            </dgm:adjLst>
                          </dgm:shape>
                        </dgm:if>
                        <dgm:if name="Name35" axis="precedSib" ptType="node" func="cnt" op="equ" val="5">
                          <dgm:shape xmlns:r="http://schemas.openxmlformats.org/officeDocument/2006/relationships" type="blockArc" r:blip="">
                            <dgm:adjLst>
                              <dgm:adj idx="1" val="0"/>
                              <dgm:adj idx="2" val="-45"/>
                              <dgm:adj idx="3" val="0.1274"/>
                            </dgm:adjLst>
                          </dgm:shape>
                        </dgm:if>
                        <dgm:if name="Name36" axis="precedSib" ptType="node" func="cnt" op="equ" val="6">
                          <dgm:shape xmlns:r="http://schemas.openxmlformats.org/officeDocument/2006/relationships" type="blockArc" r:blip="">
                            <dgm:adjLst>
                              <dgm:adj idx="1" val="-135"/>
                              <dgm:adj idx="2" val="180"/>
                              <dgm:adj idx="3" val="0.1274"/>
                            </dgm:adjLst>
                          </dgm:shape>
                        </dgm:if>
                        <dgm:else name="Name37"/>
                      </dgm:choose>
                    </dgm:if>
                    <dgm:else name="Name38">
                      <dgm:choose name="Name39">
                        <dgm:if name="Name40" axis="precedSib" ptType="node" func="cnt" op="equ" val="0">
                          <dgm:shape xmlns:r="http://schemas.openxmlformats.org/officeDocument/2006/relationships" type="blockArc" r:blip="">
                            <dgm:adjLst>
                              <dgm:adj idx="1" val="-133.1632"/>
                              <dgm:adj idx="2" val="65"/>
                              <dgm:adj idx="3" val="0.13"/>
                            </dgm:adjLst>
                          </dgm:shape>
                        </dgm:if>
                        <dgm:if name="Name41" axis="precedSib" ptType="node" func="cnt" op="equ" val="1">
                          <dgm:shape xmlns:r="http://schemas.openxmlformats.org/officeDocument/2006/relationships" type="leftCircularArrow" r:blip="">
                            <dgm:adjLst>
                              <dgm:adj idx="1" val="0.1098"/>
                              <dgm:adj idx="2" val="19.0387"/>
                              <dgm:adj idx="3" val="105"/>
                              <dgm:adj idx="4" val="-45"/>
                              <dgm:adj idx="5" val="0.125"/>
                            </dgm:adjLst>
                          </dgm:shape>
                        </dgm:if>
                        <dgm:if name="Name42" axis="precedSib" ptType="node" func="cnt" op="equ" val="2">
                          <dgm:shape xmlns:r="http://schemas.openxmlformats.org/officeDocument/2006/relationships" type="circularArrow" r:blip="">
                            <dgm:adjLst>
                              <dgm:adj idx="1" val="0.1098"/>
                              <dgm:adj idx="2" val="19.0387"/>
                              <dgm:adj idx="3" val="75"/>
                              <dgm:adj idx="4" val="-135"/>
                              <dgm:adj idx="5" val="0.125"/>
                            </dgm:adjLst>
                          </dgm:shape>
                        </dgm:if>
                        <dgm:if name="Name43" axis="precedSib" ptType="node" func="cnt" op="equ" val="3">
                          <dgm:shape xmlns:r="http://schemas.openxmlformats.org/officeDocument/2006/relationships" type="leftCircularArrow" r:blip="">
                            <dgm:adjLst>
                              <dgm:adj idx="1" val="0.1098"/>
                              <dgm:adj idx="2" val="19.0387"/>
                              <dgm:adj idx="3" val="105"/>
                              <dgm:adj idx="4" val="-45"/>
                              <dgm:adj idx="5" val="0.125"/>
                            </dgm:adjLst>
                          </dgm:shape>
                        </dgm:if>
                        <dgm:if name="Name44" axis="precedSib" ptType="node" func="cnt" op="equ" val="4">
                          <dgm:shape xmlns:r="http://schemas.openxmlformats.org/officeDocument/2006/relationships" type="circularArrow" r:blip="">
                            <dgm:adjLst>
                              <dgm:adj idx="1" val="0.1098"/>
                              <dgm:adj idx="2" val="19.0387"/>
                              <dgm:adj idx="3" val="75"/>
                              <dgm:adj idx="4" val="-135"/>
                              <dgm:adj idx="5" val="0.125"/>
                            </dgm:adjLst>
                          </dgm:shape>
                        </dgm:if>
                        <dgm:if name="Name45" axis="precedSib" ptType="node" func="cnt" op="equ" val="5">
                          <dgm:shape xmlns:r="http://schemas.openxmlformats.org/officeDocument/2006/relationships" type="leftCircularArrow" r:blip="">
                            <dgm:adjLst>
                              <dgm:adj idx="1" val="0.1098"/>
                              <dgm:adj idx="2" val="19.0387"/>
                              <dgm:adj idx="3" val="105"/>
                              <dgm:adj idx="4" val="-45"/>
                              <dgm:adj idx="5" val="0.125"/>
                            </dgm:adjLst>
                          </dgm:shape>
                        </dgm:if>
                        <dgm:if name="Name46" axis="precedSib" ptType="node" func="cnt" op="equ" val="6">
                          <dgm:shape xmlns:r="http://schemas.openxmlformats.org/officeDocument/2006/relationships" type="blockArc" r:blip="">
                            <dgm:adjLst>
                              <dgm:adj idx="1" val="-135"/>
                              <dgm:adj idx="2" val="180"/>
                              <dgm:adj idx="3" val="0.1274"/>
                            </dgm:adjLst>
                          </dgm:shape>
                        </dgm:if>
                        <dgm:else name="Name47"/>
                      </dgm:choose>
                    </dgm:else>
                  </dgm:choose>
                </dgm:else>
              </dgm:choose>
            </dgm:if>
            <dgm:else name="Name48">
              <dgm:choose name="Name49">
                <dgm:if name="Name50" axis="precedSib" ptType="node" func="cnt" op="equ" val="0">
                  <dgm:choose name="Name51">
                    <dgm:if name="Name52" axis="followSib" ptType="node" func="cnt" op="equ" val="0">
                      <dgm:shape xmlns:r="http://schemas.openxmlformats.org/officeDocument/2006/relationships" type="leftCircularArrow" r:blip="">
                        <dgm:adjLst>
                          <dgm:adj idx="1" val="0.1098"/>
                          <dgm:adj idx="2" val="19.0387"/>
                          <dgm:adj idx="3" val="30"/>
                          <dgm:adj idx="4" val="0"/>
                          <dgm:adj idx="5" val="0.125"/>
                        </dgm:adjLst>
                      </dgm:shape>
                    </dgm:if>
                    <dgm:else name="Name53">
                      <dgm:shape xmlns:r="http://schemas.openxmlformats.org/officeDocument/2006/relationships" type="leftCircularArrow" r:blip="">
                        <dgm:adjLst>
                          <dgm:adj idx="1" val="0.1098"/>
                          <dgm:adj idx="2" val="19.0387"/>
                          <dgm:adj idx="3" val="105"/>
                          <dgm:adj idx="4" val="0"/>
                          <dgm:adj idx="5" val="0.125"/>
                        </dgm:adjLst>
                      </dgm:shape>
                    </dgm:else>
                  </dgm:choose>
                </dgm:if>
                <dgm:else name="Name54">
                  <dgm:choose name="Name55">
                    <dgm:if name="Name56" axis="followSib" ptType="node" func="cnt" op="equ" val="0">
                      <dgm:choose name="Name57">
                        <dgm:if name="Name58" axis="precedSib" ptType="node" func="cnt" op="equ" val="1">
                          <dgm:shape xmlns:r="http://schemas.openxmlformats.org/officeDocument/2006/relationships" type="blockArc" r:blip="">
                            <dgm:adjLst>
                              <dgm:adj idx="1" val="-135"/>
                              <dgm:adj idx="2" val="180"/>
                              <dgm:adj idx="3" val="0.1274"/>
                            </dgm:adjLst>
                          </dgm:shape>
                        </dgm:if>
                        <dgm:if name="Name59" axis="precedSib" ptType="node" func="cnt" op="equ" val="2">
                          <dgm:shape xmlns:r="http://schemas.openxmlformats.org/officeDocument/2006/relationships" type="blockArc" r:blip="">
                            <dgm:adjLst>
                              <dgm:adj idx="1" val="0"/>
                              <dgm:adj idx="2" val="-45"/>
                              <dgm:adj idx="3" val="0.1274"/>
                            </dgm:adjLst>
                          </dgm:shape>
                        </dgm:if>
                        <dgm:if name="Name60" axis="precedSib" ptType="node" func="cnt" op="equ" val="3">
                          <dgm:shape xmlns:r="http://schemas.openxmlformats.org/officeDocument/2006/relationships" type="blockArc" r:blip="">
                            <dgm:adjLst>
                              <dgm:adj idx="1" val="-135"/>
                              <dgm:adj idx="2" val="180"/>
                              <dgm:adj idx="3" val="0.1274"/>
                            </dgm:adjLst>
                          </dgm:shape>
                        </dgm:if>
                        <dgm:if name="Name61" axis="precedSib" ptType="node" func="cnt" op="equ" val="4">
                          <dgm:shape xmlns:r="http://schemas.openxmlformats.org/officeDocument/2006/relationships" type="blockArc" r:blip="">
                            <dgm:adjLst>
                              <dgm:adj idx="1" val="0"/>
                              <dgm:adj idx="2" val="-45"/>
                              <dgm:adj idx="3" val="0.1274"/>
                            </dgm:adjLst>
                          </dgm:shape>
                        </dgm:if>
                        <dgm:if name="Name62" axis="precedSib" ptType="node" func="cnt" op="equ" val="5">
                          <dgm:shape xmlns:r="http://schemas.openxmlformats.org/officeDocument/2006/relationships" type="blockArc" r:blip="">
                            <dgm:adjLst>
                              <dgm:adj idx="1" val="-135"/>
                              <dgm:adj idx="2" val="180"/>
                              <dgm:adj idx="3" val="0.1274"/>
                            </dgm:adjLst>
                          </dgm:shape>
                        </dgm:if>
                        <dgm:if name="Name63" axis="precedSib" ptType="node" func="cnt" op="equ" val="6">
                          <dgm:shape xmlns:r="http://schemas.openxmlformats.org/officeDocument/2006/relationships" type="blockArc" r:blip="">
                            <dgm:adjLst>
                              <dgm:adj idx="1" val="0"/>
                              <dgm:adj idx="2" val="-45"/>
                              <dgm:adj idx="3" val="0.1274"/>
                            </dgm:adjLst>
                          </dgm:shape>
                        </dgm:if>
                        <dgm:else name="Name64"/>
                      </dgm:choose>
                    </dgm:if>
                    <dgm:else name="Name65">
                      <dgm:choose name="Name66">
                        <dgm:if name="Name67" axis="precedSib" ptType="node" func="cnt" op="equ" val="0">
                          <dgm:shape xmlns:r="http://schemas.openxmlformats.org/officeDocument/2006/relationships" type="blockArc" r:blip="">
                            <dgm:adjLst>
                              <dgm:adj idx="1" val="-133.1632"/>
                              <dgm:adj idx="2" val="65"/>
                              <dgm:adj idx="3" val="0.13"/>
                            </dgm:adjLst>
                          </dgm:shape>
                        </dgm:if>
                        <dgm:if name="Name68" axis="precedSib" ptType="node" func="cnt" op="equ" val="1">
                          <dgm:shape xmlns:r="http://schemas.openxmlformats.org/officeDocument/2006/relationships" type="circularArrow" r:blip="">
                            <dgm:adjLst>
                              <dgm:adj idx="1" val="0.1098"/>
                              <dgm:adj idx="2" val="19.0387"/>
                              <dgm:adj idx="3" val="75"/>
                              <dgm:adj idx="4" val="-135"/>
                              <dgm:adj idx="5" val="0.125"/>
                            </dgm:adjLst>
                          </dgm:shape>
                        </dgm:if>
                        <dgm:if name="Name69" axis="precedSib" ptType="node" func="cnt" op="equ" val="2">
                          <dgm:shape xmlns:r="http://schemas.openxmlformats.org/officeDocument/2006/relationships" type="leftCircularArrow" r:blip="">
                            <dgm:adjLst>
                              <dgm:adj idx="1" val="0.1098"/>
                              <dgm:adj idx="2" val="19.0387"/>
                              <dgm:adj idx="3" val="105"/>
                              <dgm:adj idx="4" val="-45"/>
                              <dgm:adj idx="5" val="0.125"/>
                            </dgm:adjLst>
                          </dgm:shape>
                        </dgm:if>
                        <dgm:if name="Name70" axis="precedSib" ptType="node" func="cnt" op="equ" val="3">
                          <dgm:shape xmlns:r="http://schemas.openxmlformats.org/officeDocument/2006/relationships" type="circularArrow" r:blip="">
                            <dgm:adjLst>
                              <dgm:adj idx="1" val="0.1098"/>
                              <dgm:adj idx="2" val="19.0387"/>
                              <dgm:adj idx="3" val="75"/>
                              <dgm:adj idx="4" val="-135"/>
                              <dgm:adj idx="5" val="0.125"/>
                            </dgm:adjLst>
                          </dgm:shape>
                        </dgm:if>
                        <dgm:if name="Name71" axis="precedSib" ptType="node" func="cnt" op="equ" val="4">
                          <dgm:shape xmlns:r="http://schemas.openxmlformats.org/officeDocument/2006/relationships" type="leftCircularArrow" r:blip="">
                            <dgm:adjLst>
                              <dgm:adj idx="1" val="0.1098"/>
                              <dgm:adj idx="2" val="19.0387"/>
                              <dgm:adj idx="3" val="105"/>
                              <dgm:adj idx="4" val="-45"/>
                              <dgm:adj idx="5" val="0.125"/>
                            </dgm:adjLst>
                          </dgm:shape>
                        </dgm:if>
                        <dgm:if name="Name72" axis="precedSib" ptType="node" func="cnt" op="equ" val="5">
                          <dgm:shape xmlns:r="http://schemas.openxmlformats.org/officeDocument/2006/relationships" type="circularArrow" r:blip="">
                            <dgm:adjLst>
                              <dgm:adj idx="1" val="0.1098"/>
                              <dgm:adj idx="2" val="19.0387"/>
                              <dgm:adj idx="3" val="75"/>
                              <dgm:adj idx="4" val="-135"/>
                              <dgm:adj idx="5" val="0.125"/>
                            </dgm:adjLst>
                          </dgm:shape>
                        </dgm:if>
                        <dgm:if name="Name73" axis="precedSib" ptType="node" func="cnt" op="equ" val="6">
                          <dgm:shape xmlns:r="http://schemas.openxmlformats.org/officeDocument/2006/relationships" type="blockArc" r:blip="">
                            <dgm:adjLst>
                              <dgm:adj idx="1" val="0"/>
                              <dgm:adj idx="2" val="-45"/>
                              <dgm:adj idx="3" val="0.1274"/>
                            </dgm:adjLst>
                          </dgm:shape>
                        </dgm:if>
                        <dgm:else name="Name74"/>
                      </dgm:choose>
                    </dgm:else>
                  </dgm:choose>
                </dgm:else>
              </dgm:choose>
            </dgm:else>
          </dgm:choose>
          <dgm:presOf/>
        </dgm:layoutNode>
      </dgm:forEach>
    </dgm:forEach>
    <dgm:forEach name="Name75" axis="ch" ptType="node" cnt="1">
      <dgm:layoutNode name="Accent1">
        <dgm:alg type="sp"/>
        <dgm:shape xmlns:r="http://schemas.openxmlformats.org/officeDocument/2006/relationships" r:blip="">
          <dgm:adjLst/>
        </dgm:shape>
        <dgm:presOf/>
        <dgm:constrLst/>
        <dgm:forEach name="Name76" ref="accentRepeat"/>
      </dgm:layoutNode>
      <dgm:choose name="Name77">
        <dgm:if name="Name78" axis="ch" ptType="node" func="cnt" op="gte" val="1">
          <dgm:layoutNode name="Child1"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79"/>
      </dgm:choose>
      <dgm:layoutNode name="Parent1"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0" axis="ch" ptType="node" st="2" cnt="1">
      <dgm:layoutNode name="Accent2">
        <dgm:alg type="sp"/>
        <dgm:shape xmlns:r="http://schemas.openxmlformats.org/officeDocument/2006/relationships" r:blip="">
          <dgm:adjLst/>
        </dgm:shape>
        <dgm:presOf/>
        <dgm:constrLst/>
        <dgm:forEach name="Name81" ref="accentRepeat"/>
      </dgm:layoutNode>
      <dgm:choose name="Name82">
        <dgm:if name="Name83" axis="ch" ptType="node" func="cnt" op="gte" val="1">
          <dgm:layoutNode name="Child2"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4"/>
      </dgm:choose>
      <dgm:layoutNode name="Parent2"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5" axis="ch" ptType="node" st="3" cnt="1">
      <dgm:layoutNode name="Accent3">
        <dgm:alg type="sp"/>
        <dgm:shape xmlns:r="http://schemas.openxmlformats.org/officeDocument/2006/relationships" r:blip="">
          <dgm:adjLst/>
        </dgm:shape>
        <dgm:presOf/>
        <dgm:constrLst/>
        <dgm:forEach name="Name86" ref="accentRepeat"/>
      </dgm:layoutNode>
      <dgm:choose name="Name87">
        <dgm:if name="Name88" axis="ch" ptType="node" func="cnt" op="gte" val="1">
          <dgm:layoutNode name="Child3"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9"/>
      </dgm:choose>
      <dgm:layoutNode name="Parent3"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0" axis="ch" ptType="node" st="4" cnt="1">
      <dgm:layoutNode name="Accent4">
        <dgm:alg type="sp"/>
        <dgm:shape xmlns:r="http://schemas.openxmlformats.org/officeDocument/2006/relationships" r:blip="">
          <dgm:adjLst/>
        </dgm:shape>
        <dgm:presOf/>
        <dgm:constrLst/>
        <dgm:forEach name="Name91" ref="accentRepeat"/>
      </dgm:layoutNode>
      <dgm:choose name="Name92">
        <dgm:if name="Name93" axis="ch" ptType="node" func="cnt" op="gte" val="1">
          <dgm:layoutNode name="Child4"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4"/>
      </dgm:choose>
      <dgm:layoutNode name="Parent4"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5" axis="ch" ptType="node" st="5" cnt="1">
      <dgm:layoutNode name="Accent5">
        <dgm:alg type="sp"/>
        <dgm:shape xmlns:r="http://schemas.openxmlformats.org/officeDocument/2006/relationships" r:blip="">
          <dgm:adjLst/>
        </dgm:shape>
        <dgm:presOf/>
        <dgm:constrLst/>
        <dgm:forEach name="Name96" ref="accentRepeat"/>
      </dgm:layoutNode>
      <dgm:choose name="Name97">
        <dgm:if name="Name98" axis="ch" ptType="node" func="cnt" op="gte" val="1">
          <dgm:layoutNode name="Child5"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9"/>
      </dgm:choose>
      <dgm:layoutNode name="Parent5"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0" axis="ch" ptType="node" st="6" cnt="1">
      <dgm:layoutNode name="Accent6">
        <dgm:alg type="sp"/>
        <dgm:shape xmlns:r="http://schemas.openxmlformats.org/officeDocument/2006/relationships" r:blip="">
          <dgm:adjLst/>
        </dgm:shape>
        <dgm:presOf/>
        <dgm:constrLst/>
        <dgm:forEach name="Name101" ref="accentRepeat"/>
      </dgm:layoutNode>
      <dgm:choose name="Name102">
        <dgm:if name="Name103" axis="ch" ptType="node" func="cnt" op="gte" val="1">
          <dgm:layoutNode name="Child6"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4"/>
      </dgm:choose>
      <dgm:layoutNode name="Parent6"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5" axis="ch" ptType="node" st="7" cnt="1">
      <dgm:layoutNode name="Accent7">
        <dgm:alg type="sp"/>
        <dgm:shape xmlns:r="http://schemas.openxmlformats.org/officeDocument/2006/relationships" r:blip="">
          <dgm:adjLst/>
        </dgm:shape>
        <dgm:presOf/>
        <dgm:constrLst/>
        <dgm:forEach name="Name106" ref="accentRepeat"/>
      </dgm:layoutNode>
      <dgm:choose name="Name107">
        <dgm:if name="Name108" axis="ch" ptType="node" func="cnt" op="gte" val="1">
          <dgm:layoutNode name="Child7"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9"/>
      </dgm:choose>
      <dgm:layoutNode name="Parent7"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layoutNode>
</dgm:layoutDef>
</file>

<file path=ppt/diagrams/layout14.xml><?xml version="1.0" encoding="utf-8"?>
<dgm:layoutDef xmlns:dgm="http://schemas.openxmlformats.org/drawingml/2006/diagram" xmlns:a="http://schemas.openxmlformats.org/drawingml/2006/main" uniqueId="urn:microsoft.com/office/officeart/2005/8/layout/default#2">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5.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16.xml><?xml version="1.0" encoding="utf-8"?>
<dgm:layoutDef xmlns:dgm="http://schemas.openxmlformats.org/drawingml/2006/diagram" xmlns:a="http://schemas.openxmlformats.org/drawingml/2006/main" uniqueId="urn:microsoft.com/office/officeart/2008/layout/RadialCluster">
  <dgm:title val=""/>
  <dgm:desc val=""/>
  <dgm:catLst>
    <dgm:cat type="relationship" pri="19500"/>
    <dgm:cat type="cycle" pri="15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useDef="1">
    <dgm:dataModel>
      <dgm:ptLst/>
      <dgm:bg/>
      <dgm:whole/>
    </dgm:dataModel>
  </dgm:styleData>
  <dgm:clrData useDef="1">
    <dgm:dataModel>
      <dgm:ptLst/>
      <dgm:bg/>
      <dgm:whole/>
    </dgm:dataModel>
  </dgm:clrData>
  <dgm:layoutNode name="Name0">
    <dgm:varLst>
      <dgm:chMax val="1"/>
      <dgm:chPref val="1"/>
      <dgm:dir/>
      <dgm:animOne val="branch"/>
      <dgm:animLvl val="lvl"/>
    </dgm:varLst>
    <dgm:alg type="composite">
      <dgm:param type="ar" val="1.00"/>
    </dgm:alg>
    <dgm:shape xmlns:r="http://schemas.openxmlformats.org/officeDocument/2006/relationships" r:blip="">
      <dgm:adjLst/>
    </dgm:shape>
    <dgm:choose name="Name1">
      <dgm:if name="Name2" func="var" arg="dir" op="equ" val="norm">
        <dgm:choose name="Name3">
          <dgm:if name="Name4" axis="ch ch" ptType="node node" cnt="1 0" func="cnt" op="equ" val="1">
            <dgm:constrLst>
              <dgm:constr type="l" for="ch" forName="textCenter"/>
              <dgm:constr type="ctrY" for="ch" forName="textCenter" refType="h" fact="0.5"/>
              <dgm:constr type="w" for="ch" forName="textCenter" refType="w" fact="0.32"/>
              <dgm:constr type="h" for="ch" forName="textCenter" refType="w" refFor="ch" refForName="textCenter"/>
              <dgm:constr type="r" for="ch" forName="cycle_1" refType="w"/>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5" axis="ch ch" ptType="node node" cnt="1 0"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6" axis="ch ch" ptType="node node" cnt="1 0" func="cnt" op="equ" val="3">
            <dgm:choose name="Name7">
              <dgm:if name="Name8" axis="ch ch ch" ptType="node node node" st="1 2 0" cnt="1 1 0" func="cnt" op="equ" val="1">
                <dgm:choose name="Name9">
                  <dgm:if name="Name10"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12">
                <dgm:choose name="Name13">
                  <dgm:if name="Name14"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5">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16" axis="ch ch" ptType="node node" cnt="1 0"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r" for="ch" forName="cycle_2" refType="w"/>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l" for="ch" forName="cycle_4"/>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17" axis="ch ch" ptType="node node" cnt="1 0"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24"/>
              <dgm:constr type="w" for="ch" forName="cycle_2" refType="w" fact="0.33"/>
              <dgm:constr type="h" for="ch" forName="cycle_2" refType="w" refFor="ch" refForName="cycle_2"/>
              <dgm:constr type="r" for="ch" forName="cycle_3" refType="w" fact="0.89"/>
              <dgm:constr type="b" for="ch" forName="cycle_3" refType="h"/>
              <dgm:constr type="w" for="ch" forName="cycle_3" refType="w" fact="0.33"/>
              <dgm:constr type="h" for="ch" forName="cycle_3" refType="w" refFor="ch" refForName="cycle_3"/>
              <dgm:constr type="l" for="ch" forName="cycle_4" refType="w" fact="0.11"/>
              <dgm:constr type="b" for="ch" forName="cycle_4" refType="h"/>
              <dgm:constr type="w" for="ch" forName="cycle_4" refType="w" fact="0.33"/>
              <dgm:constr type="h" for="ch" forName="cycle_4" refType="w" refFor="ch" refForName="cycle_4"/>
              <dgm:constr type="l" for="ch" forName="cycle_5"/>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18" axis="ch ch" ptType="node node" cnt="1 0"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17"/>
              <dgm:constr type="w" for="ch" forName="cycle_2" refType="w" fact="0.33"/>
              <dgm:constr type="h" for="ch" forName="cycle_2" refType="w" refFor="ch" refForName="cycle_2"/>
              <dgm:constr type="r" for="ch" forName="cycle_3" refType="w"/>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l" for="ch" forName="cycle_5"/>
              <dgm:constr type="b" for="ch" forName="cycle_5" refType="h" fact="0.83"/>
              <dgm:constr type="w" for="ch" forName="cycle_5" refType="w" fact="0.33"/>
              <dgm:constr type="h" for="ch" forName="cycle_5" refType="w" refFor="ch" refForName="cycle_5"/>
              <dgm:constr type="l" for="ch" forName="cycle_6"/>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19">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r" for="ch" forName="cycle_2" refType="w" fact="0.938"/>
              <dgm:constr type="t" for="ch" forName="cycle_2" refType="h" fact="0.141"/>
              <dgm:constr type="w" for="ch" forName="cycle_2" refType="w" fact="0.263"/>
              <dgm:constr type="h" for="ch" forName="cycle_2" refType="w" refFor="ch" refForName="cycle_2"/>
              <dgm:constr type="r" for="ch" forName="cycle_3" refType="w"/>
              <dgm:constr type="b" for="ch" forName="cycle_3" refType="h" fact="0.74"/>
              <dgm:constr type="w" for="ch" forName="cycle_3" refType="w" fact="0.263"/>
              <dgm:constr type="h" for="ch" forName="cycle_3" refType="w" refFor="ch" refForName="cycle_3"/>
              <dgm:constr type="r" for="ch" forName="cycle_4" refType="w" fact="0.8"/>
              <dgm:constr type="b" for="ch" forName="cycle_4" refType="h"/>
              <dgm:constr type="w" for="ch" forName="cycle_4" refType="w" fact="0.263"/>
              <dgm:constr type="h" for="ch" forName="cycle_4" refType="w" refFor="ch" refForName="cycle_4"/>
              <dgm:constr type="l" for="ch" forName="cycle_5" refType="w" fact="0.2"/>
              <dgm:constr type="b" for="ch" forName="cycle_5" refType="h"/>
              <dgm:constr type="w" for="ch" forName="cycle_5" refType="w" fact="0.263"/>
              <dgm:constr type="h" for="ch" forName="cycle_5" refType="w" refFor="ch" refForName="cycle_5"/>
              <dgm:constr type="l" for="ch" forName="cycle_6"/>
              <dgm:constr type="b" for="ch" forName="cycle_6" refType="h" fact="0.74"/>
              <dgm:constr type="w" for="ch" forName="cycle_6" refType="w" fact="0.263"/>
              <dgm:constr type="h" for="ch" forName="cycle_6" refType="w" refFor="ch" refForName="cycle_6"/>
              <dgm:constr type="l" for="ch" forName="cycle_7" refType="w" fact="0.062"/>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if>
      <dgm:else name="Name20">
        <dgm:choose name="Name21">
          <dgm:if name="Name22" axis="ch ch" ptType="node node" func="cnt" op="equ" val="1">
            <dgm:constrLst>
              <dgm:constr type="r" for="ch" forName="textCenter" refType="w"/>
              <dgm:constr type="ctrY" for="ch" forName="textCenter" refType="h" fact="0.5"/>
              <dgm:constr type="w" for="ch" forName="textCenter" refType="w" fact="0.32"/>
              <dgm:constr type="h" for="ch" forName="textCenter" refType="w" refFor="ch" refForName="textCenter"/>
              <dgm:constr type="l" for="ch" forName="cycle_1"/>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23" axis="ch ch" ptType="node node"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24" axis="ch ch" ptType="node node" func="cnt" op="equ" val="3">
            <dgm:choose name="Name25">
              <dgm:if name="Name26" axis="ch ch ch" ptType="node node node" st="1 2 0" cnt="1 1 0" func="cnt" op="equ" val="1">
                <dgm:choose name="Name27">
                  <dgm:if name="Name28"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29">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30">
                <dgm:choose name="Name31">
                  <dgm:if name="Name32"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33">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34" axis="ch ch" ptType="node node"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l" for="ch" forName="cycle_2"/>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r" for="ch" forName="cycle_4" refType="w"/>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35" axis="ch ch" ptType="node node"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24"/>
              <dgm:constr type="w" for="ch" forName="cycle_2" refType="w" fact="0.33"/>
              <dgm:constr type="h" for="ch" forName="cycle_2" refType="w" refFor="ch" refForName="cycle_2"/>
              <dgm:constr type="l" for="ch" forName="cycle_3" refType="w" fact="0.11"/>
              <dgm:constr type="b" for="ch" forName="cycle_3" refType="h"/>
              <dgm:constr type="w" for="ch" forName="cycle_3" refType="w" fact="0.33"/>
              <dgm:constr type="h" for="ch" forName="cycle_3" refType="w" refFor="ch" refForName="cycle_3"/>
              <dgm:constr type="r" for="ch" forName="cycle_4" refType="w" fact="0.89"/>
              <dgm:constr type="b" for="ch" forName="cycle_4" refType="h"/>
              <dgm:constr type="w" for="ch" forName="cycle_4" refType="w" fact="0.33"/>
              <dgm:constr type="h" for="ch" forName="cycle_4" refType="w" refFor="ch" refForName="cycle_4"/>
              <dgm:constr type="r" for="ch" forName="cycle_5" refType="w"/>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36" axis="ch ch" ptType="node node"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17"/>
              <dgm:constr type="w" for="ch" forName="cycle_2" refType="w" fact="0.33"/>
              <dgm:constr type="h" for="ch" forName="cycle_2" refType="w" refFor="ch" refForName="cycle_2"/>
              <dgm:constr type="l" for="ch" forName="cycle_3"/>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r" for="ch" forName="cycle_5" refType="w"/>
              <dgm:constr type="b" for="ch" forName="cycle_5" refType="h" fact="0.83"/>
              <dgm:constr type="w" for="ch" forName="cycle_5" refType="w" fact="0.33"/>
              <dgm:constr type="h" for="ch" forName="cycle_5" refType="w" refFor="ch" refForName="cycle_5"/>
              <dgm:constr type="r" for="ch" forName="cycle_6" refType="w"/>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37">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l" for="ch" forName="cycle_2" refType="w" fact="0.062"/>
              <dgm:constr type="t" for="ch" forName="cycle_2" refType="h" fact="0.141"/>
              <dgm:constr type="w" for="ch" forName="cycle_2" refType="w" fact="0.263"/>
              <dgm:constr type="h" for="ch" forName="cycle_2" refType="w" refFor="ch" refForName="cycle_2"/>
              <dgm:constr type="l" for="ch" forName="cycle_3"/>
              <dgm:constr type="b" for="ch" forName="cycle_3" refType="h" fact="0.74"/>
              <dgm:constr type="w" for="ch" forName="cycle_3" refType="w" fact="0.263"/>
              <dgm:constr type="h" for="ch" forName="cycle_3" refType="w" refFor="ch" refForName="cycle_3"/>
              <dgm:constr type="l" for="ch" forName="cycle_4" refType="w" fact="0.2"/>
              <dgm:constr type="b" for="ch" forName="cycle_4" refType="h"/>
              <dgm:constr type="w" for="ch" forName="cycle_4" refType="w" fact="0.263"/>
              <dgm:constr type="h" for="ch" forName="cycle_4" refType="w" refFor="ch" refForName="cycle_4"/>
              <dgm:constr type="r" for="ch" forName="cycle_5" refType="w" fact="0.8"/>
              <dgm:constr type="b" for="ch" forName="cycle_5" refType="h"/>
              <dgm:constr type="w" for="ch" forName="cycle_5" refType="w" fact="0.263"/>
              <dgm:constr type="h" for="ch" forName="cycle_5" refType="w" refFor="ch" refForName="cycle_5"/>
              <dgm:constr type="r" for="ch" forName="cycle_6" refType="w"/>
              <dgm:constr type="b" for="ch" forName="cycle_6" refType="h" fact="0.74"/>
              <dgm:constr type="w" for="ch" forName="cycle_6" refType="w" fact="0.263"/>
              <dgm:constr type="h" for="ch" forName="cycle_6" refType="w" refFor="ch" refForName="cycle_6"/>
              <dgm:constr type="r" for="ch" forName="cycle_7" refType="w" fact="0.938"/>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else>
    </dgm:choose>
    <dgm:forEach name="Name38" axis="ch" ptType="node" cnt="1">
      <dgm:choose name="Name39">
        <dgm:if name="Name40" axis="des" func="maxDepth" op="lte" val="1">
          <dgm:layoutNode name="singleCycle">
            <dgm:choose name="Name41">
              <dgm:if name="Name42" axis="ch" ptType="node" func="cnt" op="equ" val="1">
                <dgm:choose name="Name43">
                  <dgm:if name="Name44" func="var" arg="dir" op="equ" val="norm">
                    <dgm:alg type="cycle">
                      <dgm:param type="stAng" val="90"/>
                      <dgm:param type="ctrShpMap" val="fNode"/>
                    </dgm:alg>
                  </dgm:if>
                  <dgm:else name="Name45">
                    <dgm:alg type="cycle">
                      <dgm:param type="stAng" val="-90"/>
                      <dgm:param type="spanAng" val="-360"/>
                      <dgm:param type="ctrShpMap" val="fNode"/>
                    </dgm:alg>
                  </dgm:else>
                </dgm:choose>
              </dgm:if>
              <dgm:else name="Name46">
                <dgm:choose name="Name47">
                  <dgm:if name="Name48" func="var" arg="dir" op="equ" val="norm">
                    <dgm:alg type="cycle">
                      <dgm:param type="ctrShpMap" val="fNode"/>
                    </dgm:alg>
                  </dgm:if>
                  <dgm:else name="Name49">
                    <dgm:alg type="cycle">
                      <dgm:param type="spanAng" val="-360"/>
                      <dgm:param type="ctrShpMap" val="fNode"/>
                    </dgm:alg>
                  </dgm:else>
                </dgm:choose>
              </dgm:else>
            </dgm:choose>
            <dgm:shape xmlns:r="http://schemas.openxmlformats.org/officeDocument/2006/relationships" r:blip="">
              <dgm:adjLst/>
            </dgm:shape>
            <dgm:presOf/>
            <dgm:choose name="Name50">
              <dgm:if name="Name51" axis="ch" ptType="node" func="cnt" op="equ" val="0">
                <dgm:constrLst>
                  <dgm:constr type="w" for="ch" forName="singleCenter" refType="w"/>
                  <dgm:constr type="h" for="ch" forName="singleCenter" refType="w" refFor="ch" refForName="singleCenter"/>
                </dgm:constrLst>
              </dgm:if>
              <dgm:if name="Name52" axis="ch" ptType="node" func="cnt" op="equ" val="1">
                <dgm:constrLst>
                  <dgm:constr type="w" for="ch" forName="singleCenter" refType="w" fact="0.5"/>
                  <dgm:constr type="h" for="ch" forName="singleCenter" refType="w" refFor="ch" refForName="singleCenter"/>
                  <dgm:constr type="userS" for="ch" ptType="node" refType="w" refFor="ch" refForName="singleCenter" fact="0.67"/>
                </dgm:constrLst>
              </dgm:if>
              <dgm:else name="Name53">
                <dgm:constrLst>
                  <dgm:constr type="w" for="ch" forName="singleCenter" refType="w" fact="0.3"/>
                  <dgm:constr type="h" for="ch" forName="singleCenter" refType="w" refFor="ch" refForName="singleCenter"/>
                  <dgm:constr type="userS" for="ch" ptType="node" refType="w" refFor="ch" refForName="singleCenter" fact="0.67"/>
                </dgm:constrLst>
              </dgm:else>
            </dgm:choose>
            <dgm:layoutNode name="singleCenter" styleLbl="node1">
              <dgm:varLst>
                <dgm:chMax val="7"/>
                <dgm:chPref val="7"/>
              </dgm:varLst>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54" axis="ch" cnt="21">
              <dgm:forEach name="Name55" axis="self" ptType="parTrans">
                <dgm:layoutNode name="Name5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57" axis="self" ptType="node">
                <dgm:layoutNode name="text0"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layoutNode>
        </dgm:if>
        <dgm:else name="Name58">
          <dgm:layoutNode name="textCenter" styleLbl="node1">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choose name="Name59">
            <dgm:if name="Name60" axis="ch" ptType="node" func="cnt" op="gte" val="1">
              <dgm:layoutNode name="cycle_1">
                <dgm:choose name="Name61">
                  <dgm:if name="Name62" func="var" arg="dir" op="equ" val="norm">
                    <dgm:choose name="Name63">
                      <dgm:if name="Name64" axis="ch" ptType="node" func="cnt" op="equ" val="1">
                        <dgm:choose name="Name65">
                          <dgm:if name="Name66" axis="ch ch" ptType="node node" st="1 1" cnt="1 0" func="cnt" op="equ" val="1">
                            <dgm:alg type="cycle">
                              <dgm:param type="ctrShpMap" val="fNode"/>
                              <dgm:param type="stAng" val="90"/>
                            </dgm:alg>
                          </dgm:if>
                          <dgm:if name="Name67" axis="ch ch" ptType="node node" st="1 1" cnt="1 0" func="cnt" op="equ" val="2">
                            <dgm:alg type="cycle">
                              <dgm:param type="ctrShpMap" val="fNode"/>
                              <dgm:param type="stAng" val="45"/>
                              <dgm:param type="spanAng" val="90"/>
                            </dgm:alg>
                          </dgm:if>
                          <dgm:else name="Name68">
                            <dgm:alg type="cycle">
                              <dgm:param type="ctrShpMap" val="fNode"/>
                              <dgm:param type="stAng" val="0"/>
                              <dgm:param type="spanAng" val="180"/>
                            </dgm:alg>
                          </dgm:else>
                        </dgm:choose>
                      </dgm:if>
                      <dgm:if name="Name69" axis="ch" ptType="node" func="cnt" op="equ" val="2">
                        <dgm:choose name="Name70">
                          <dgm:if name="Name71" axis="ch ch" ptType="node node" st="1 1" cnt="1 0" func="cnt" op="equ" val="1">
                            <dgm:alg type="cycle">
                              <dgm:param type="ctrShpMap" val="fNode"/>
                              <dgm:param type="stAng" val="0"/>
                            </dgm:alg>
                          </dgm:if>
                          <dgm:if name="Name72" axis="ch ch" ptType="node node" st="1 1" cnt="1 0" func="cnt" op="equ" val="2">
                            <dgm:alg type="cycle">
                              <dgm:param type="ctrShpMap" val="fNode"/>
                              <dgm:param type="stAng" val="315"/>
                              <dgm:param type="spanAng" val="90"/>
                            </dgm:alg>
                          </dgm:if>
                          <dgm:else name="Name73">
                            <dgm:alg type="cycle">
                              <dgm:param type="ctrShpMap" val="fNode"/>
                              <dgm:param type="stAng" val="270"/>
                              <dgm:param type="spanAng" val="180"/>
                            </dgm:alg>
                          </dgm:else>
                        </dgm:choose>
                      </dgm:if>
                      <dgm:if name="Name74" axis="ch" ptType="node" func="cnt" op="equ" val="3">
                        <dgm:choose name="Name75">
                          <dgm:if name="Name76" axis="ch ch" ptType="node node" st="1 1" cnt="1 0" func="cnt" op="equ" val="1">
                            <dgm:alg type="cycle">
                              <dgm:param type="ctrShpMap" val="fNode"/>
                              <dgm:param type="stAng" val="0"/>
                            </dgm:alg>
                          </dgm:if>
                          <dgm:if name="Name77" axis="ch ch" ptType="node node" st="1 1" cnt="1 0" func="cnt" op="equ" val="2">
                            <dgm:alg type="cycle">
                              <dgm:param type="ctrShpMap" val="fNode"/>
                              <dgm:param type="stAng" val="315"/>
                              <dgm:param type="spanAng" val="90"/>
                            </dgm:alg>
                          </dgm:if>
                          <dgm:else name="Name78">
                            <dgm:alg type="cycle">
                              <dgm:param type="ctrShpMap" val="fNode"/>
                              <dgm:param type="stAng" val="270"/>
                              <dgm:param type="spanAng" val="180"/>
                            </dgm:alg>
                          </dgm:else>
                        </dgm:choose>
                      </dgm:if>
                      <dgm:if name="Name79" axis="ch" ptType="node" func="cnt" op="equ" val="4">
                        <dgm:choose name="Name80">
                          <dgm:if name="Name81" axis="ch ch" ptType="node node" st="1 1" cnt="1 0" func="cnt" op="equ" val="1">
                            <dgm:alg type="cycle">
                              <dgm:param type="ctrShpMap" val="fNode"/>
                              <dgm:param type="stAng" val="0"/>
                            </dgm:alg>
                          </dgm:if>
                          <dgm:if name="Name82" axis="ch ch" ptType="node node" st="1 1" cnt="1 0" func="cnt" op="equ" val="2">
                            <dgm:alg type="cycle">
                              <dgm:param type="ctrShpMap" val="fNode"/>
                              <dgm:param type="stAng" val="315"/>
                              <dgm:param type="spanAng" val="90"/>
                            </dgm:alg>
                          </dgm:if>
                          <dgm:else name="Name83">
                            <dgm:alg type="cycle">
                              <dgm:param type="ctrShpMap" val="fNode"/>
                              <dgm:param type="stAng" val="292.5"/>
                              <dgm:param type="spanAng" val="135"/>
                            </dgm:alg>
                          </dgm:else>
                        </dgm:choose>
                      </dgm:if>
                      <dgm:if name="Name84" axis="ch" ptType="node" func="cnt" op="equ" val="5">
                        <dgm:choose name="Name85">
                          <dgm:if name="Name86" axis="ch ch" ptType="node node" st="1 1" cnt="1 0" func="cnt" op="equ" val="1">
                            <dgm:alg type="cycle">
                              <dgm:param type="ctrShpMap" val="fNode"/>
                              <dgm:param type="stAng" val="0"/>
                            </dgm:alg>
                          </dgm:if>
                          <dgm:if name="Name87" axis="ch ch" ptType="node node" st="1 1" cnt="1 0" func="cnt" op="equ" val="2">
                            <dgm:alg type="cycle">
                              <dgm:param type="ctrShpMap" val="fNode"/>
                              <dgm:param type="stAng" val="315"/>
                              <dgm:param type="spanAng" val="90"/>
                            </dgm:alg>
                          </dgm:if>
                          <dgm:else name="Name88">
                            <dgm:alg type="cycle">
                              <dgm:param type="ctrShpMap" val="fNode"/>
                              <dgm:param type="stAng" val="0"/>
                              <dgm:param type="spanAng" val="360"/>
                            </dgm:alg>
                          </dgm:else>
                        </dgm:choose>
                      </dgm:if>
                      <dgm:if name="Name89" axis="ch" ptType="node" func="cnt" op="equ" val="6">
                        <dgm:choose name="Name90">
                          <dgm:if name="Name91" axis="ch ch" ptType="node node" st="1 1" cnt="1 0" func="cnt" op="equ" val="1">
                            <dgm:alg type="cycle">
                              <dgm:param type="ctrShpMap" val="fNode"/>
                              <dgm:param type="stAng" val="0"/>
                            </dgm:alg>
                          </dgm:if>
                          <dgm:if name="Name92" axis="ch ch" ptType="node node" st="1 1" cnt="1 0" func="cnt" op="equ" val="2">
                            <dgm:alg type="cycle">
                              <dgm:param type="ctrShpMap" val="fNode"/>
                              <dgm:param type="stAng" val="315"/>
                              <dgm:param type="spanAng" val="90"/>
                            </dgm:alg>
                          </dgm:if>
                          <dgm:else name="Name93">
                            <dgm:alg type="cycle">
                              <dgm:param type="ctrShpMap" val="fNode"/>
                              <dgm:param type="stAng" val="0"/>
                              <dgm:param type="spanAng" val="360"/>
                            </dgm:alg>
                          </dgm:else>
                        </dgm:choose>
                      </dgm:if>
                      <dgm:if name="Name94" axis="ch" ptType="node" func="cnt" op="gte" val="7">
                        <dgm:choose name="Name95">
                          <dgm:if name="Name96" axis="ch ch" ptType="node node" st="1 1" cnt="1 0" func="cnt" op="equ" val="1">
                            <dgm:alg type="cycle">
                              <dgm:param type="ctrShpMap" val="fNode"/>
                              <dgm:param type="stAng" val="0"/>
                            </dgm:alg>
                          </dgm:if>
                          <dgm:if name="Name97" axis="ch ch" ptType="node node" st="1 1" cnt="1 0" func="cnt" op="equ" val="2">
                            <dgm:alg type="cycle">
                              <dgm:param type="ctrShpMap" val="fNode"/>
                              <dgm:param type="stAng" val="315"/>
                              <dgm:param type="spanAng" val="90"/>
                            </dgm:alg>
                          </dgm:if>
                          <dgm:else name="Name98">
                            <dgm:alg type="cycle">
                              <dgm:param type="ctrShpMap" val="fNode"/>
                              <dgm:param type="stAng" val="0"/>
                              <dgm:param type="spanAng" val="360"/>
                            </dgm:alg>
                          </dgm:else>
                        </dgm:choose>
                      </dgm:if>
                      <dgm:else name="Name99"/>
                    </dgm:choose>
                  </dgm:if>
                  <dgm:else name="Name100">
                    <dgm:choose name="Name101">
                      <dgm:if name="Name102" axis="ch" ptType="node" func="cnt" op="equ" val="1">
                        <dgm:choose name="Name103">
                          <dgm:if name="Name104" axis="ch ch" ptType="node node" st="1 1" cnt="1 0" func="cnt" op="equ" val="1">
                            <dgm:alg type="cycle">
                              <dgm:param type="ctrShpMap" val="fNode"/>
                              <dgm:param type="stAng" val="270"/>
                            </dgm:alg>
                          </dgm:if>
                          <dgm:if name="Name105" axis="ch ch" ptType="node node" st="1 1" cnt="1 0" func="cnt" op="equ" val="2">
                            <dgm:alg type="cycle">
                              <dgm:param type="ctrShpMap" val="fNode"/>
                              <dgm:param type="stAng" val="315"/>
                              <dgm:param type="spanAng" val="-90"/>
                            </dgm:alg>
                          </dgm:if>
                          <dgm:else name="Name106">
                            <dgm:alg type="cycle">
                              <dgm:param type="ctrShpMap" val="fNode"/>
                              <dgm:param type="stAng" val="0"/>
                              <dgm:param type="spanAng" val="-180"/>
                            </dgm:alg>
                          </dgm:else>
                        </dgm:choose>
                      </dgm:if>
                      <dgm:if name="Name107" axis="ch" ptType="node" func="cnt" op="equ" val="2">
                        <dgm:choose name="Name108">
                          <dgm:if name="Name109" axis="ch ch" ptType="node node" st="1 1" cnt="1 0" func="cnt" op="equ" val="1">
                            <dgm:alg type="cycle">
                              <dgm:param type="ctrShpMap" val="fNode"/>
                              <dgm:param type="stAng" val="0"/>
                            </dgm:alg>
                          </dgm:if>
                          <dgm:if name="Name110" axis="ch ch" ptType="node node" st="1 1" cnt="1 0" func="cnt" op="equ" val="2">
                            <dgm:alg type="cycle">
                              <dgm:param type="ctrShpMap" val="fNode"/>
                              <dgm:param type="stAng" val="45"/>
                              <dgm:param type="spanAng" val="-90"/>
                            </dgm:alg>
                          </dgm:if>
                          <dgm:else name="Name111">
                            <dgm:alg type="cycle">
                              <dgm:param type="ctrShpMap" val="fNode"/>
                              <dgm:param type="stAng" val="90"/>
                              <dgm:param type="spanAng" val="-180"/>
                            </dgm:alg>
                          </dgm:else>
                        </dgm:choose>
                      </dgm:if>
                      <dgm:if name="Name112" axis="ch" ptType="node" func="cnt" op="equ" val="3">
                        <dgm:choose name="Name113">
                          <dgm:if name="Name114" axis="ch ch" ptType="node node" st="1 1" cnt="1 0" func="cnt" op="equ" val="1">
                            <dgm:alg type="cycle">
                              <dgm:param type="ctrShpMap" val="fNode"/>
                              <dgm:param type="stAng" val="0"/>
                            </dgm:alg>
                          </dgm:if>
                          <dgm:if name="Name115" axis="ch ch" ptType="node node" st="1 1" cnt="1 0" func="cnt" op="equ" val="2">
                            <dgm:alg type="cycle">
                              <dgm:param type="ctrShpMap" val="fNode"/>
                              <dgm:param type="stAng" val="45"/>
                              <dgm:param type="spanAng" val="-90"/>
                            </dgm:alg>
                          </dgm:if>
                          <dgm:else name="Name116">
                            <dgm:alg type="cycle">
                              <dgm:param type="ctrShpMap" val="fNode"/>
                              <dgm:param type="stAng" val="90"/>
                              <dgm:param type="spanAng" val="-180"/>
                            </dgm:alg>
                          </dgm:else>
                        </dgm:choose>
                      </dgm:if>
                      <dgm:if name="Name117" axis="ch" ptType="node" func="cnt" op="equ" val="4">
                        <dgm:choose name="Name118">
                          <dgm:if name="Name119" axis="ch ch" ptType="node node" st="1 1" cnt="1 0" func="cnt" op="equ" val="1">
                            <dgm:alg type="cycle">
                              <dgm:param type="ctrShpMap" val="fNode"/>
                              <dgm:param type="stAng" val="0"/>
                            </dgm:alg>
                          </dgm:if>
                          <dgm:if name="Name120" axis="ch ch" ptType="node node" st="1 1" cnt="1 0" func="cnt" op="equ" val="2">
                            <dgm:alg type="cycle">
                              <dgm:param type="ctrShpMap" val="fNode"/>
                              <dgm:param type="stAng" val="45"/>
                              <dgm:param type="spanAng" val="-90"/>
                            </dgm:alg>
                          </dgm:if>
                          <dgm:else name="Name121">
                            <dgm:alg type="cycle">
                              <dgm:param type="ctrShpMap" val="fNode"/>
                              <dgm:param type="stAng" val="67.5"/>
                              <dgm:param type="spanAng" val="-135"/>
                            </dgm:alg>
                          </dgm:else>
                        </dgm:choose>
                      </dgm:if>
                      <dgm:if name="Name122" axis="ch" ptType="node" func="cnt" op="equ" val="5">
                        <dgm:choose name="Name123">
                          <dgm:if name="Name124" axis="ch ch" ptType="node node" st="1 1" cnt="1 0" func="cnt" op="equ" val="1">
                            <dgm:alg type="cycle">
                              <dgm:param type="ctrShpMap" val="fNode"/>
                              <dgm:param type="stAng" val="0"/>
                            </dgm:alg>
                          </dgm:if>
                          <dgm:if name="Name125" axis="ch ch" ptType="node node" st="1 1" cnt="1 0" func="cnt" op="equ" val="2">
                            <dgm:alg type="cycle">
                              <dgm:param type="ctrShpMap" val="fNode"/>
                              <dgm:param type="stAng" val="45"/>
                              <dgm:param type="spanAng" val="-90"/>
                            </dgm:alg>
                          </dgm:if>
                          <dgm:else name="Name126">
                            <dgm:alg type="cycle">
                              <dgm:param type="ctrShpMap" val="fNode"/>
                              <dgm:param type="stAng" val="0"/>
                              <dgm:param type="spanAng" val="-360"/>
                            </dgm:alg>
                          </dgm:else>
                        </dgm:choose>
                      </dgm:if>
                      <dgm:if name="Name127" axis="ch" ptType="node" func="cnt" op="equ" val="6">
                        <dgm:choose name="Name128">
                          <dgm:if name="Name129" axis="ch ch" ptType="node node" st="1 1" cnt="1 0" func="cnt" op="equ" val="1">
                            <dgm:alg type="cycle">
                              <dgm:param type="ctrShpMap" val="fNode"/>
                              <dgm:param type="stAng" val="0"/>
                            </dgm:alg>
                          </dgm:if>
                          <dgm:if name="Name130" axis="ch ch" ptType="node node" st="1 1" cnt="1 0" func="cnt" op="equ" val="2">
                            <dgm:alg type="cycle">
                              <dgm:param type="ctrShpMap" val="fNode"/>
                              <dgm:param type="stAng" val="45"/>
                              <dgm:param type="spanAng" val="-90"/>
                            </dgm:alg>
                          </dgm:if>
                          <dgm:else name="Name131">
                            <dgm:alg type="cycle">
                              <dgm:param type="ctrShpMap" val="fNode"/>
                              <dgm:param type="stAng" val="0"/>
                              <dgm:param type="spanAng" val="-360"/>
                            </dgm:alg>
                          </dgm:else>
                        </dgm:choose>
                      </dgm:if>
                      <dgm:if name="Name132" axis="ch" ptType="node" func="cnt" op="gte" val="7">
                        <dgm:choose name="Name133">
                          <dgm:if name="Name134" axis="ch ch" ptType="node node" st="1 1" cnt="1 0" func="cnt" op="equ" val="1">
                            <dgm:alg type="cycle">
                              <dgm:param type="ctrShpMap" val="fNode"/>
                              <dgm:param type="stAng" val="0"/>
                            </dgm:alg>
                          </dgm:if>
                          <dgm:if name="Name135" axis="ch ch" ptType="node node" st="1 1" cnt="1 0" func="cnt" op="equ" val="2">
                            <dgm:alg type="cycle">
                              <dgm:param type="ctrShpMap" val="fNode"/>
                              <dgm:param type="stAng" val="45"/>
                              <dgm:param type="spanAng" val="-90"/>
                            </dgm:alg>
                          </dgm:if>
                          <dgm:else name="Name136">
                            <dgm:alg type="cycle">
                              <dgm:param type="ctrShpMap" val="fNode"/>
                              <dgm:param type="stAng" val="0"/>
                              <dgm:param type="spanAng" val="-360"/>
                            </dgm:alg>
                          </dgm:else>
                        </dgm:choose>
                      </dgm:if>
                      <dgm:else name="Name137"/>
                    </dgm:choose>
                  </dgm:else>
                </dgm:choose>
                <dgm:shape xmlns:r="http://schemas.openxmlformats.org/officeDocument/2006/relationships" r:blip="">
                  <dgm:adjLst/>
                </dgm:shape>
                <dgm:presOf/>
                <dgm:constrLst>
                  <dgm:constr type="sp" refType="w" fact="0.1"/>
                  <dgm:constr type="sibSp" refType="w" fact="0.1"/>
                </dgm:constrLst>
                <dgm:forEach name="Name138" axis="ch" ptType="node" cnt="1">
                  <dgm:layoutNode name="childCenter1"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139" axis="ch">
                    <dgm:forEach name="Name140" axis="self" ptType="parTrans">
                      <dgm:layoutNode name="Name141">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142" axis="self" ptType="node">
                      <dgm:layoutNode name="text1"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143" axis="ch" ptType="parTrans" cnt="1">
                <dgm:layoutNode name="Name144">
                  <dgm:alg type="conn">
                    <dgm:param type="dim" val="1D"/>
                    <dgm:param type="begPts" val="auto"/>
                    <dgm:param type="endPts" val="auto"/>
                    <dgm:param type="endSty" val="noArr"/>
                    <dgm:param type="srcNode" val="textCenter"/>
                    <dgm:param type="dstNode" val="childCenter1"/>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145"/>
          </dgm:choose>
          <dgm:choose name="Name146">
            <dgm:if name="Name147" axis="ch" ptType="node" func="cnt" op="gte" val="2">
              <dgm:layoutNode name="cycle_2">
                <dgm:choose name="Name148">
                  <dgm:if name="Name149" func="var" arg="dir" op="equ" val="norm">
                    <dgm:choose name="Name150">
                      <dgm:if name="Name151" axis="ch" ptType="node" func="cnt" op="equ" val="2">
                        <dgm:choose name="Name152">
                          <dgm:if name="Name153" axis="ch ch" ptType="node node" st="2 1" cnt="1 0" func="cnt" op="equ" val="1">
                            <dgm:alg type="cycle">
                              <dgm:param type="ctrShpMap" val="fNode"/>
                              <dgm:param type="stAng" val="180"/>
                            </dgm:alg>
                          </dgm:if>
                          <dgm:if name="Name154" axis="ch ch" ptType="node node" st="2 1" cnt="1 0" func="cnt" op="equ" val="2">
                            <dgm:alg type="cycle">
                              <dgm:param type="ctrShpMap" val="fNode"/>
                              <dgm:param type="stAng" val="135"/>
                              <dgm:param type="spanAng" val="90"/>
                            </dgm:alg>
                          </dgm:if>
                          <dgm:else name="Name155">
                            <dgm:alg type="cycle">
                              <dgm:param type="ctrShpMap" val="fNode"/>
                              <dgm:param type="stAng" val="90"/>
                              <dgm:param type="spanAng" val="180"/>
                            </dgm:alg>
                          </dgm:else>
                        </dgm:choose>
                      </dgm:if>
                      <dgm:if name="Name156" axis="ch" ptType="node" func="cnt" op="equ" val="3">
                        <dgm:choose name="Name157">
                          <dgm:if name="Name158" axis="ch ch" ptType="node node" st="2 1" cnt="1 0" func="cnt" op="equ" val="1">
                            <dgm:alg type="cycle">
                              <dgm:param type="ctrShpMap" val="fNode"/>
                              <dgm:param type="stAng" val="120"/>
                              <dgm:param type="horzAlign" val="r"/>
                              <dgm:param type="vertAlign" val="b"/>
                            </dgm:alg>
                          </dgm:if>
                          <dgm:if name="Name159" axis="ch ch" ptType="node node" st="2 1" cnt="1 0" func="cnt" op="equ" val="2">
                            <dgm:alg type="cycle">
                              <dgm:param type="ctrShpMap" val="fNode"/>
                              <dgm:param type="stAng" val="75"/>
                              <dgm:param type="spanAng" val="90"/>
                              <dgm:param type="horzAlign" val="r"/>
                              <dgm:param type="vertAlign" val="b"/>
                            </dgm:alg>
                          </dgm:if>
                          <dgm:else name="Name160">
                            <dgm:alg type="cycle">
                              <dgm:param type="ctrShpMap" val="fNode"/>
                              <dgm:param type="stAng" val="30"/>
                              <dgm:param type="spanAng" val="180"/>
                            </dgm:alg>
                          </dgm:else>
                        </dgm:choose>
                      </dgm:if>
                      <dgm:if name="Name161" axis="ch" ptType="node" func="cnt" op="equ" val="4">
                        <dgm:choose name="Name162">
                          <dgm:if name="Name163" axis="ch ch" ptType="node node" st="2 1" cnt="1 0" func="cnt" op="equ" val="1">
                            <dgm:alg type="cycle">
                              <dgm:param type="ctrShpMap" val="fNode"/>
                              <dgm:param type="stAng" val="90"/>
                            </dgm:alg>
                          </dgm:if>
                          <dgm:if name="Name164" axis="ch ch" ptType="node node" st="2 1" cnt="1 0" func="cnt" op="equ" val="2">
                            <dgm:alg type="cycle">
                              <dgm:param type="ctrShpMap" val="fNode"/>
                              <dgm:param type="stAng" val="45"/>
                              <dgm:param type="spanAng" val="90"/>
                            </dgm:alg>
                          </dgm:if>
                          <dgm:else name="Name165">
                            <dgm:alg type="cycle">
                              <dgm:param type="ctrShpMap" val="fNode"/>
                              <dgm:param type="stAng" val="22.5"/>
                              <dgm:param type="spanAng" val="135"/>
                            </dgm:alg>
                          </dgm:else>
                        </dgm:choose>
                      </dgm:if>
                      <dgm:if name="Name166" axis="ch" ptType="node" func="cnt" op="equ" val="5">
                        <dgm:choose name="Name167">
                          <dgm:if name="Name168" axis="ch ch" ptType="node node" st="2 1" cnt="1 0" func="cnt" op="equ" val="1">
                            <dgm:alg type="cycle">
                              <dgm:param type="ctrShpMap" val="fNode"/>
                              <dgm:param type="stAng" val="72"/>
                            </dgm:alg>
                          </dgm:if>
                          <dgm:if name="Name169" axis="ch ch" ptType="node node" st="2 1" cnt="1 0" func="cnt" op="equ" val="2">
                            <dgm:alg type="cycle">
                              <dgm:param type="ctrShpMap" val="fNode"/>
                              <dgm:param type="stAng" val="27"/>
                              <dgm:param type="spanAng" val="90"/>
                            </dgm:alg>
                          </dgm:if>
                          <dgm:else name="Name170">
                            <dgm:alg type="cycle">
                              <dgm:param type="ctrShpMap" val="fNode"/>
                              <dgm:param type="stAng" val="0"/>
                              <dgm:param type="spanAng" val="360"/>
                            </dgm:alg>
                          </dgm:else>
                        </dgm:choose>
                      </dgm:if>
                      <dgm:if name="Name171" axis="ch" ptType="node" func="cnt" op="equ" val="6">
                        <dgm:choose name="Name172">
                          <dgm:if name="Name173" axis="ch ch" ptType="node node" st="2 1" cnt="1 0" func="cnt" op="equ" val="1">
                            <dgm:alg type="cycle">
                              <dgm:param type="ctrShpMap" val="fNode"/>
                              <dgm:param type="stAng" val="60"/>
                            </dgm:alg>
                          </dgm:if>
                          <dgm:if name="Name174" axis="ch ch" ptType="node node" st="2 1" cnt="1 0" func="cnt" op="equ" val="2">
                            <dgm:alg type="cycle">
                              <dgm:param type="ctrShpMap" val="fNode"/>
                              <dgm:param type="stAng" val="15"/>
                              <dgm:param type="spanAng" val="90"/>
                            </dgm:alg>
                          </dgm:if>
                          <dgm:else name="Name175">
                            <dgm:alg type="cycle">
                              <dgm:param type="ctrShpMap" val="fNode"/>
                              <dgm:param type="stAng" val="0"/>
                              <dgm:param type="spanAng" val="360"/>
                            </dgm:alg>
                          </dgm:else>
                        </dgm:choose>
                      </dgm:if>
                      <dgm:if name="Name176" axis="ch" ptType="node" func="cnt" op="gte" val="7">
                        <dgm:choose name="Name177">
                          <dgm:if name="Name178" axis="ch ch" ptType="node node" st="2 1" cnt="1 0" func="cnt" op="equ" val="1">
                            <dgm:alg type="cycle">
                              <dgm:param type="ctrShpMap" val="fNode"/>
                              <dgm:param type="stAng" val="51"/>
                            </dgm:alg>
                          </dgm:if>
                          <dgm:if name="Name179" axis="ch ch" ptType="node node" st="2 1" cnt="1 0" func="cnt" op="equ" val="2">
                            <dgm:alg type="cycle">
                              <dgm:param type="ctrShpMap" val="fNode"/>
                              <dgm:param type="stAng" val="6"/>
                              <dgm:param type="spanAng" val="90"/>
                            </dgm:alg>
                          </dgm:if>
                          <dgm:else name="Name180">
                            <dgm:alg type="cycle">
                              <dgm:param type="ctrShpMap" val="fNode"/>
                              <dgm:param type="stAng" val="0"/>
                              <dgm:param type="spanAng" val="360"/>
                            </dgm:alg>
                          </dgm:else>
                        </dgm:choose>
                      </dgm:if>
                      <dgm:else name="Name181"/>
                    </dgm:choose>
                  </dgm:if>
                  <dgm:else name="Name182">
                    <dgm:choose name="Name183">
                      <dgm:if name="Name184" axis="ch" ptType="node" func="cnt" op="equ" val="2">
                        <dgm:choose name="Name185">
                          <dgm:if name="Name186" axis="ch ch" ptType="node node" st="2 1" cnt="1 0" func="cnt" op="equ" val="1">
                            <dgm:alg type="cycle">
                              <dgm:param type="ctrShpMap" val="fNode"/>
                              <dgm:param type="stAng" val="180"/>
                            </dgm:alg>
                          </dgm:if>
                          <dgm:if name="Name187" axis="ch ch" ptType="node node" st="2 1" cnt="1 0" func="cnt" op="equ" val="2">
                            <dgm:alg type="cycle">
                              <dgm:param type="ctrShpMap" val="fNode"/>
                              <dgm:param type="stAng" val="225"/>
                              <dgm:param type="spanAng" val="-90"/>
                            </dgm:alg>
                          </dgm:if>
                          <dgm:else name="Name188">
                            <dgm:alg type="cycle">
                              <dgm:param type="ctrShpMap" val="fNode"/>
                              <dgm:param type="stAng" val="270"/>
                              <dgm:param type="spanAng" val="-180"/>
                            </dgm:alg>
                          </dgm:else>
                        </dgm:choose>
                      </dgm:if>
                      <dgm:if name="Name189" axis="ch" ptType="node" func="cnt" op="equ" val="3">
                        <dgm:choose name="Name190">
                          <dgm:if name="Name191" axis="ch ch" ptType="node node" st="2 1" cnt="1 0" func="cnt" op="equ" val="1">
                            <dgm:alg type="cycle">
                              <dgm:param type="ctrShpMap" val="fNode"/>
                              <dgm:param type="stAng" val="240"/>
                              <dgm:param type="horzAlign" val="l"/>
                              <dgm:param type="vertAlign" val="b"/>
                            </dgm:alg>
                          </dgm:if>
                          <dgm:if name="Name192" axis="ch ch" ptType="node node" st="2 1" cnt="1 0" func="cnt" op="equ" val="2">
                            <dgm:alg type="cycle">
                              <dgm:param type="ctrShpMap" val="fNode"/>
                              <dgm:param type="stAng" val="285"/>
                              <dgm:param type="spanAng" val="-90"/>
                              <dgm:param type="horzAlign" val="l"/>
                              <dgm:param type="vertAlign" val="b"/>
                            </dgm:alg>
                          </dgm:if>
                          <dgm:else name="Name193">
                            <dgm:alg type="cycle">
                              <dgm:param type="ctrShpMap" val="fNode"/>
                              <dgm:param type="stAng" val="330"/>
                              <dgm:param type="spanAng" val="-180"/>
                            </dgm:alg>
                          </dgm:else>
                        </dgm:choose>
                      </dgm:if>
                      <dgm:if name="Name194" axis="ch" ptType="node" func="cnt" op="equ" val="4">
                        <dgm:choose name="Name195">
                          <dgm:if name="Name196" axis="ch ch" ptType="node node" st="2 1" cnt="1 0" func="cnt" op="equ" val="1">
                            <dgm:alg type="cycle">
                              <dgm:param type="ctrShpMap" val="fNode"/>
                              <dgm:param type="stAng" val="270"/>
                            </dgm:alg>
                          </dgm:if>
                          <dgm:if name="Name197" axis="ch ch" ptType="node node" st="2 1" cnt="1 0" func="cnt" op="equ" val="2">
                            <dgm:alg type="cycle">
                              <dgm:param type="ctrShpMap" val="fNode"/>
                              <dgm:param type="stAng" val="315"/>
                              <dgm:param type="spanAng" val="-90"/>
                            </dgm:alg>
                          </dgm:if>
                          <dgm:else name="Name198">
                            <dgm:alg type="cycle">
                              <dgm:param type="ctrShpMap" val="fNode"/>
                              <dgm:param type="stAng" val="337.5"/>
                              <dgm:param type="spanAng" val="-135"/>
                            </dgm:alg>
                          </dgm:else>
                        </dgm:choose>
                      </dgm:if>
                      <dgm:if name="Name199" axis="ch" ptType="node" func="cnt" op="equ" val="5">
                        <dgm:choose name="Name200">
                          <dgm:if name="Name201" axis="ch ch" ptType="node node" st="2 1" cnt="1 0" func="cnt" op="equ" val="1">
                            <dgm:alg type="cycle">
                              <dgm:param type="ctrShpMap" val="fNode"/>
                              <dgm:param type="stAng" val="288"/>
                            </dgm:alg>
                          </dgm:if>
                          <dgm:if name="Name202" axis="ch ch" ptType="node node" st="2 1" cnt="1 0" func="cnt" op="equ" val="2">
                            <dgm:alg type="cycle">
                              <dgm:param type="ctrShpMap" val="fNode"/>
                              <dgm:param type="stAng" val="333"/>
                              <dgm:param type="spanAng" val="-90"/>
                            </dgm:alg>
                          </dgm:if>
                          <dgm:else name="Name203">
                            <dgm:alg type="cycle">
                              <dgm:param type="ctrShpMap" val="fNode"/>
                              <dgm:param type="stAng" val="0"/>
                              <dgm:param type="spanAng" val="-360"/>
                            </dgm:alg>
                          </dgm:else>
                        </dgm:choose>
                      </dgm:if>
                      <dgm:if name="Name204" axis="ch" ptType="node" func="cnt" op="equ" val="6">
                        <dgm:choose name="Name205">
                          <dgm:if name="Name206" axis="ch ch" ptType="node node" st="2 1" cnt="1 0" func="cnt" op="equ" val="1">
                            <dgm:alg type="cycle">
                              <dgm:param type="ctrShpMap" val="fNode"/>
                              <dgm:param type="stAng" val="300"/>
                            </dgm:alg>
                          </dgm:if>
                          <dgm:if name="Name207" axis="ch ch" ptType="node node" st="2 1" cnt="1 0" func="cnt" op="equ" val="2">
                            <dgm:alg type="cycle">
                              <dgm:param type="ctrShpMap" val="fNode"/>
                              <dgm:param type="stAng" val="345"/>
                              <dgm:param type="spanAng" val="-90"/>
                            </dgm:alg>
                          </dgm:if>
                          <dgm:else name="Name208">
                            <dgm:alg type="cycle">
                              <dgm:param type="ctrShpMap" val="fNode"/>
                              <dgm:param type="stAng" val="0"/>
                              <dgm:param type="spanAng" val="-360"/>
                            </dgm:alg>
                          </dgm:else>
                        </dgm:choose>
                      </dgm:if>
                      <dgm:if name="Name209" axis="ch" ptType="node" func="cnt" op="gte" val="7">
                        <dgm:choose name="Name210">
                          <dgm:if name="Name211" axis="ch ch" ptType="node node" st="2 1" cnt="1 0" func="cnt" op="equ" val="1">
                            <dgm:alg type="cycle">
                              <dgm:param type="ctrShpMap" val="fNode"/>
                              <dgm:param type="stAng" val="308"/>
                            </dgm:alg>
                          </dgm:if>
                          <dgm:if name="Name212" axis="ch ch" ptType="node node" st="2 1" cnt="1 0" func="cnt" op="equ" val="2">
                            <dgm:alg type="cycle">
                              <dgm:param type="ctrShpMap" val="fNode"/>
                              <dgm:param type="stAng" val="353"/>
                              <dgm:param type="spanAng" val="-90"/>
                            </dgm:alg>
                          </dgm:if>
                          <dgm:else name="Name213">
                            <dgm:alg type="cycle">
                              <dgm:param type="ctrShpMap" val="fNode"/>
                              <dgm:param type="stAng" val="0"/>
                              <dgm:param type="spanAng" val="-360"/>
                            </dgm:alg>
                          </dgm:else>
                        </dgm:choose>
                      </dgm:if>
                      <dgm:else name="Name214"/>
                    </dgm:choose>
                  </dgm:else>
                </dgm:choose>
                <dgm:shape xmlns:r="http://schemas.openxmlformats.org/officeDocument/2006/relationships" r:blip="">
                  <dgm:adjLst/>
                </dgm:shape>
                <dgm:presOf/>
                <dgm:constrLst>
                  <dgm:constr type="sp" refType="w" fact="0.1"/>
                  <dgm:constr type="sibSp" refType="w" fact="0.1"/>
                </dgm:constrLst>
                <dgm:forEach name="Name215" axis="ch" ptType="node" st="2" cnt="1">
                  <dgm:layoutNode name="childCenter2"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16" axis="ch">
                    <dgm:forEach name="Name217" axis="self" ptType="parTrans">
                      <dgm:layoutNode name="Name218">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19" axis="self" ptType="node">
                      <dgm:layoutNode name="text2"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20" axis="ch" ptType="parTrans" st="2" cnt="1">
                <dgm:layoutNode name="Name221">
                  <dgm:alg type="conn">
                    <dgm:param type="dim" val="1D"/>
                    <dgm:param type="begPts" val="auto"/>
                    <dgm:param type="endPts" val="auto"/>
                    <dgm:param type="endSty" val="noArr"/>
                    <dgm:param type="srcNode" val="textCenter"/>
                    <dgm:param type="dstNode" val="childCenter2"/>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22"/>
          </dgm:choose>
          <dgm:choose name="Name223">
            <dgm:if name="Name224" axis="ch" ptType="node" func="cnt" op="gte" val="3">
              <dgm:layoutNode name="cycle_3">
                <dgm:choose name="Name225">
                  <dgm:if name="Name226" func="var" arg="dir" op="equ" val="norm">
                    <dgm:choose name="Name227">
                      <dgm:if name="Name228" axis="ch" ptType="node" func="cnt" op="equ" val="3">
                        <dgm:choose name="Name229">
                          <dgm:if name="Name230" axis="ch ch" ptType="node node" st="3 1" cnt="1 0" func="cnt" op="equ" val="1">
                            <dgm:alg type="cycle">
                              <dgm:param type="ctrShpMap" val="fNode"/>
                              <dgm:param type="stAng" val="240"/>
                              <dgm:param type="horzAlign" val="l"/>
                              <dgm:param type="vertAlign" val="b"/>
                            </dgm:alg>
                          </dgm:if>
                          <dgm:if name="Name231" axis="ch ch" ptType="node node" st="3 1" cnt="1 0" func="cnt" op="equ" val="2">
                            <dgm:alg type="cycle">
                              <dgm:param type="ctrShpMap" val="fNode"/>
                              <dgm:param type="stAng" val="195"/>
                              <dgm:param type="spanAng" val="90"/>
                              <dgm:param type="horzAlign" val="l"/>
                              <dgm:param type="vertAlign" val="b"/>
                            </dgm:alg>
                          </dgm:if>
                          <dgm:else name="Name232">
                            <dgm:alg type="cycle">
                              <dgm:param type="ctrShpMap" val="fNode"/>
                              <dgm:param type="stAng" val="150"/>
                              <dgm:param type="spanAng" val="180"/>
                            </dgm:alg>
                          </dgm:else>
                        </dgm:choose>
                      </dgm:if>
                      <dgm:if name="Name233" axis="ch" ptType="node" func="cnt" op="equ" val="4">
                        <dgm:choose name="Name234">
                          <dgm:if name="Name235" axis="ch ch" ptType="node node" st="3 1" cnt="1 0" func="cnt" op="equ" val="1">
                            <dgm:alg type="cycle">
                              <dgm:param type="ctrShpMap" val="fNode"/>
                              <dgm:param type="stAng" val="180"/>
                            </dgm:alg>
                          </dgm:if>
                          <dgm:if name="Name236" axis="ch ch" ptType="node node" st="3 1" cnt="1 0" func="cnt" op="equ" val="2">
                            <dgm:alg type="cycle">
                              <dgm:param type="ctrShpMap" val="fNode"/>
                              <dgm:param type="stAng" val="135"/>
                              <dgm:param type="spanAng" val="90"/>
                            </dgm:alg>
                          </dgm:if>
                          <dgm:else name="Name237">
                            <dgm:alg type="cycle">
                              <dgm:param type="ctrShpMap" val="fNode"/>
                              <dgm:param type="stAng" val="112.5"/>
                              <dgm:param type="spanAng" val="135"/>
                            </dgm:alg>
                          </dgm:else>
                        </dgm:choose>
                      </dgm:if>
                      <dgm:if name="Name238" axis="ch" ptType="node" func="cnt" op="equ" val="5">
                        <dgm:choose name="Name239">
                          <dgm:if name="Name240" axis="ch ch" ptType="node node" st="3 1" cnt="1 0" func="cnt" op="equ" val="1">
                            <dgm:alg type="cycle">
                              <dgm:param type="ctrShpMap" val="fNode"/>
                              <dgm:param type="stAng" val="144"/>
                            </dgm:alg>
                          </dgm:if>
                          <dgm:if name="Name241" axis="ch ch" ptType="node node" st="3 1" cnt="1 0" func="cnt" op="equ" val="2">
                            <dgm:alg type="cycle">
                              <dgm:param type="ctrShpMap" val="fNode"/>
                              <dgm:param type="stAng" val="99"/>
                              <dgm:param type="spanAng" val="90"/>
                            </dgm:alg>
                          </dgm:if>
                          <dgm:else name="Name242">
                            <dgm:alg type="cycle">
                              <dgm:param type="ctrShpMap" val="fNode"/>
                              <dgm:param type="stAng" val="0"/>
                              <dgm:param type="spanAng" val="360"/>
                            </dgm:alg>
                          </dgm:else>
                        </dgm:choose>
                      </dgm:if>
                      <dgm:if name="Name243" axis="ch" ptType="node" func="cnt" op="equ" val="6">
                        <dgm:choose name="Name244">
                          <dgm:if name="Name245" axis="ch ch" ptType="node node" st="3 1" cnt="1 0" func="cnt" op="equ" val="1">
                            <dgm:alg type="cycle">
                              <dgm:param type="ctrShpMap" val="fNode"/>
                              <dgm:param type="stAng" val="120"/>
                            </dgm:alg>
                          </dgm:if>
                          <dgm:if name="Name246" axis="ch ch" ptType="node node" st="3 1" cnt="1 0" func="cnt" op="equ" val="2">
                            <dgm:alg type="cycle">
                              <dgm:param type="ctrShpMap" val="fNode"/>
                              <dgm:param type="stAng" val="75"/>
                              <dgm:param type="spanAng" val="90"/>
                            </dgm:alg>
                          </dgm:if>
                          <dgm:else name="Name247">
                            <dgm:alg type="cycle">
                              <dgm:param type="ctrShpMap" val="fNode"/>
                              <dgm:param type="stAng" val="0"/>
                              <dgm:param type="spanAng" val="360"/>
                            </dgm:alg>
                          </dgm:else>
                        </dgm:choose>
                      </dgm:if>
                      <dgm:if name="Name248" axis="ch" ptType="node" func="cnt" op="gte" val="7">
                        <dgm:choose name="Name249">
                          <dgm:if name="Name250" axis="ch ch" ptType="node node" st="3 1" cnt="1 0" func="cnt" op="equ" val="1">
                            <dgm:alg type="cycle">
                              <dgm:param type="ctrShpMap" val="fNode"/>
                              <dgm:param type="stAng" val="102"/>
                            </dgm:alg>
                          </dgm:if>
                          <dgm:if name="Name251" axis="ch ch" ptType="node node" st="3 1" cnt="1 0" func="cnt" op="equ" val="2">
                            <dgm:alg type="cycle">
                              <dgm:param type="ctrShpMap" val="fNode"/>
                              <dgm:param type="stAng" val="57"/>
                              <dgm:param type="spanAng" val="90"/>
                            </dgm:alg>
                          </dgm:if>
                          <dgm:else name="Name252">
                            <dgm:alg type="cycle">
                              <dgm:param type="ctrShpMap" val="fNode"/>
                              <dgm:param type="stAng" val="0"/>
                              <dgm:param type="spanAng" val="360"/>
                            </dgm:alg>
                          </dgm:else>
                        </dgm:choose>
                      </dgm:if>
                      <dgm:else name="Name253"/>
                    </dgm:choose>
                  </dgm:if>
                  <dgm:else name="Name254">
                    <dgm:choose name="Name255">
                      <dgm:if name="Name256" axis="ch" ptType="node" func="cnt" op="equ" val="3">
                        <dgm:choose name="Name257">
                          <dgm:if name="Name258" axis="ch ch" ptType="node node" st="3 1" cnt="1 0" func="cnt" op="equ" val="1">
                            <dgm:alg type="cycle">
                              <dgm:param type="ctrShpMap" val="fNode"/>
                              <dgm:param type="stAng" val="120"/>
                              <dgm:param type="horzAlign" val="r"/>
                              <dgm:param type="vertAlign" val="b"/>
                            </dgm:alg>
                          </dgm:if>
                          <dgm:if name="Name259" axis="ch ch" ptType="node node" st="3 1" cnt="1 0" func="cnt" op="equ" val="2">
                            <dgm:alg type="cycle">
                              <dgm:param type="ctrShpMap" val="fNode"/>
                              <dgm:param type="stAng" val="165"/>
                              <dgm:param type="spanAng" val="-90"/>
                              <dgm:param type="horzAlign" val="r"/>
                              <dgm:param type="vertAlign" val="b"/>
                            </dgm:alg>
                          </dgm:if>
                          <dgm:else name="Name260">
                            <dgm:alg type="cycle">
                              <dgm:param type="ctrShpMap" val="fNode"/>
                              <dgm:param type="stAng" val="210"/>
                              <dgm:param type="spanAng" val="-180"/>
                            </dgm:alg>
                          </dgm:else>
                        </dgm:choose>
                      </dgm:if>
                      <dgm:if name="Name261" axis="ch" ptType="node" func="cnt" op="equ" val="4">
                        <dgm:choose name="Name262">
                          <dgm:if name="Name263" axis="ch ch" ptType="node node" st="3 1" cnt="1 0" func="cnt" op="equ" val="1">
                            <dgm:alg type="cycle">
                              <dgm:param type="ctrShpMap" val="fNode"/>
                              <dgm:param type="stAng" val="180"/>
                            </dgm:alg>
                          </dgm:if>
                          <dgm:if name="Name264" axis="ch ch" ptType="node node" st="3 1" cnt="1 0" func="cnt" op="equ" val="2">
                            <dgm:alg type="cycle">
                              <dgm:param type="ctrShpMap" val="fNode"/>
                              <dgm:param type="stAng" val="225"/>
                              <dgm:param type="spanAng" val="-90"/>
                            </dgm:alg>
                          </dgm:if>
                          <dgm:else name="Name265">
                            <dgm:alg type="cycle">
                              <dgm:param type="ctrShpMap" val="fNode"/>
                              <dgm:param type="stAng" val="247.5"/>
                              <dgm:param type="spanAng" val="-135"/>
                            </dgm:alg>
                          </dgm:else>
                        </dgm:choose>
                      </dgm:if>
                      <dgm:if name="Name266" axis="ch" ptType="node" func="cnt" op="equ" val="5">
                        <dgm:choose name="Name267">
                          <dgm:if name="Name268" axis="ch ch" ptType="node node" st="3 1" cnt="1 0" func="cnt" op="equ" val="1">
                            <dgm:alg type="cycle">
                              <dgm:param type="ctrShpMap" val="fNode"/>
                              <dgm:param type="stAng" val="216"/>
                            </dgm:alg>
                          </dgm:if>
                          <dgm:if name="Name269" axis="ch ch" ptType="node node" st="3 1" cnt="1 0" func="cnt" op="equ" val="2">
                            <dgm:alg type="cycle">
                              <dgm:param type="ctrShpMap" val="fNode"/>
                              <dgm:param type="stAng" val="261"/>
                              <dgm:param type="spanAng" val="-90"/>
                            </dgm:alg>
                          </dgm:if>
                          <dgm:else name="Name270">
                            <dgm:alg type="cycle">
                              <dgm:param type="ctrShpMap" val="fNode"/>
                              <dgm:param type="stAng" val="0"/>
                              <dgm:param type="spanAng" val="-360"/>
                            </dgm:alg>
                          </dgm:else>
                        </dgm:choose>
                      </dgm:if>
                      <dgm:if name="Name271" axis="ch" ptType="node" func="cnt" op="equ" val="6">
                        <dgm:choose name="Name272">
                          <dgm:if name="Name273" axis="ch ch" ptType="node node" st="3 1" cnt="1 0" func="cnt" op="equ" val="1">
                            <dgm:alg type="cycle">
                              <dgm:param type="ctrShpMap" val="fNode"/>
                              <dgm:param type="stAng" val="240"/>
                            </dgm:alg>
                          </dgm:if>
                          <dgm:if name="Name274" axis="ch ch" ptType="node node" st="3 1" cnt="1 0" func="cnt" op="equ" val="2">
                            <dgm:alg type="cycle">
                              <dgm:param type="ctrShpMap" val="fNode"/>
                              <dgm:param type="stAng" val="285"/>
                              <dgm:param type="spanAng" val="-90"/>
                            </dgm:alg>
                          </dgm:if>
                          <dgm:else name="Name275">
                            <dgm:alg type="cycle">
                              <dgm:param type="ctrShpMap" val="fNode"/>
                              <dgm:param type="stAng" val="0"/>
                              <dgm:param type="spanAng" val="-360"/>
                            </dgm:alg>
                          </dgm:else>
                        </dgm:choose>
                      </dgm:if>
                      <dgm:if name="Name276" axis="ch" ptType="node" func="cnt" op="gte" val="7">
                        <dgm:choose name="Name277">
                          <dgm:if name="Name278" axis="ch ch" ptType="node node" st="3 1" cnt="1 0" func="cnt" op="equ" val="1">
                            <dgm:alg type="cycle">
                              <dgm:param type="ctrShpMap" val="fNode"/>
                              <dgm:param type="stAng" val="257"/>
                            </dgm:alg>
                          </dgm:if>
                          <dgm:if name="Name279" axis="ch ch" ptType="node node" st="3 1" cnt="1 0" func="cnt" op="equ" val="2">
                            <dgm:alg type="cycle">
                              <dgm:param type="ctrShpMap" val="fNode"/>
                              <dgm:param type="stAng" val="302"/>
                              <dgm:param type="spanAng" val="-90"/>
                            </dgm:alg>
                          </dgm:if>
                          <dgm:else name="Name280">
                            <dgm:alg type="cycle">
                              <dgm:param type="ctrShpMap" val="fNode"/>
                              <dgm:param type="stAng" val="0"/>
                              <dgm:param type="spanAng" val="-360"/>
                            </dgm:alg>
                          </dgm:else>
                        </dgm:choose>
                      </dgm:if>
                      <dgm:else name="Name281"/>
                    </dgm:choose>
                  </dgm:else>
                </dgm:choose>
                <dgm:shape xmlns:r="http://schemas.openxmlformats.org/officeDocument/2006/relationships" r:blip="">
                  <dgm:adjLst/>
                </dgm:shape>
                <dgm:presOf/>
                <dgm:constrLst>
                  <dgm:constr type="sp" refType="w" fact="0.1"/>
                  <dgm:constr type="sibSp" refType="w" fact="0.1"/>
                </dgm:constrLst>
                <dgm:forEach name="Name282" axis="ch" ptType="node" st="3" cnt="1">
                  <dgm:layoutNode name="childCenter3"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83" axis="ch">
                    <dgm:forEach name="Name284" axis="self" ptType="parTrans">
                      <dgm:layoutNode name="Name285">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86" axis="self" ptType="node">
                      <dgm:layoutNode name="text3"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87" axis="ch" ptType="parTrans" st="3" cnt="1">
                <dgm:layoutNode name="Name288">
                  <dgm:alg type="conn">
                    <dgm:param type="dim" val="1D"/>
                    <dgm:param type="begPts" val="auto"/>
                    <dgm:param type="endPts" val="auto"/>
                    <dgm:param type="endSty" val="noArr"/>
                    <dgm:param type="srcNode" val="textCenter"/>
                    <dgm:param type="dstNode" val="childCenter3"/>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89"/>
          </dgm:choose>
          <dgm:choose name="Name290">
            <dgm:if name="Name291" axis="ch" ptType="node" func="cnt" op="gte" val="4">
              <dgm:layoutNode name="cycle_4">
                <dgm:choose name="Name292">
                  <dgm:if name="Name293" func="var" arg="dir" op="equ" val="norm">
                    <dgm:choose name="Name294">
                      <dgm:if name="Name295" axis="ch" ptType="node" func="cnt" op="equ" val="4">
                        <dgm:choose name="Name296">
                          <dgm:if name="Name297" axis="ch ch" ptType="node node" st="4 1" cnt="1 0" func="cnt" op="equ" val="1">
                            <dgm:alg type="cycle">
                              <dgm:param type="ctrShpMap" val="fNode"/>
                              <dgm:param type="stAng" val="270"/>
                            </dgm:alg>
                          </dgm:if>
                          <dgm:if name="Name298" axis="ch ch" ptType="node node" st="4 1" cnt="1 0" func="cnt" op="equ" val="2">
                            <dgm:alg type="cycle">
                              <dgm:param type="ctrShpMap" val="fNode"/>
                              <dgm:param type="stAng" val="225"/>
                              <dgm:param type="spanAng" val="90"/>
                            </dgm:alg>
                          </dgm:if>
                          <dgm:else name="Name299">
                            <dgm:alg type="cycle">
                              <dgm:param type="ctrShpMap" val="fNode"/>
                              <dgm:param type="stAng" val="202.5"/>
                              <dgm:param type="spanAng" val="135"/>
                            </dgm:alg>
                          </dgm:else>
                        </dgm:choose>
                      </dgm:if>
                      <dgm:if name="Name300" axis="ch" ptType="node" func="cnt" op="equ" val="5">
                        <dgm:choose name="Name301">
                          <dgm:if name="Name302" axis="ch ch" ptType="node node" st="4 1" cnt="1 0" func="cnt" op="equ" val="1">
                            <dgm:alg type="cycle">
                              <dgm:param type="ctrShpMap" val="fNode"/>
                              <dgm:param type="stAng" val="216"/>
                            </dgm:alg>
                          </dgm:if>
                          <dgm:if name="Name303" axis="ch ch" ptType="node node" st="4 1" cnt="1 0" func="cnt" op="equ" val="2">
                            <dgm:alg type="cycle">
                              <dgm:param type="ctrShpMap" val="fNode"/>
                              <dgm:param type="stAng" val="171"/>
                              <dgm:param type="spanAng" val="90"/>
                            </dgm:alg>
                          </dgm:if>
                          <dgm:else name="Name304">
                            <dgm:alg type="cycle">
                              <dgm:param type="ctrShpMap" val="fNode"/>
                              <dgm:param type="stAng" val="0"/>
                              <dgm:param type="spanAng" val="360"/>
                            </dgm:alg>
                          </dgm:else>
                        </dgm:choose>
                      </dgm:if>
                      <dgm:if name="Name305" axis="ch" ptType="node" func="cnt" op="equ" val="6">
                        <dgm:choose name="Name306">
                          <dgm:if name="Name307" axis="ch ch" ptType="node node" st="4 1" cnt="1 0" func="cnt" op="equ" val="1">
                            <dgm:alg type="cycle">
                              <dgm:param type="ctrShpMap" val="fNode"/>
                              <dgm:param type="stAng" val="180"/>
                            </dgm:alg>
                          </dgm:if>
                          <dgm:if name="Name308" axis="ch ch" ptType="node node" st="4 1" cnt="1 0" func="cnt" op="equ" val="2">
                            <dgm:alg type="cycle">
                              <dgm:param type="ctrShpMap" val="fNode"/>
                              <dgm:param type="stAng" val="135"/>
                              <dgm:param type="spanAng" val="90"/>
                            </dgm:alg>
                          </dgm:if>
                          <dgm:else name="Name309">
                            <dgm:alg type="cycle">
                              <dgm:param type="ctrShpMap" val="fNode"/>
                              <dgm:param type="stAng" val="0"/>
                              <dgm:param type="spanAng" val="360"/>
                            </dgm:alg>
                          </dgm:else>
                        </dgm:choose>
                      </dgm:if>
                      <dgm:if name="Name310" axis="ch" ptType="node" func="cnt" op="gte" val="7">
                        <dgm:choose name="Name311">
                          <dgm:if name="Name312" axis="ch ch" ptType="node node" st="4 1" cnt="1 0" func="cnt" op="equ" val="1">
                            <dgm:alg type="cycle">
                              <dgm:param type="ctrShpMap" val="fNode"/>
                              <dgm:param type="stAng" val="154"/>
                            </dgm:alg>
                          </dgm:if>
                          <dgm:if name="Name313" axis="ch ch" ptType="node node" st="4 1" cnt="1 0" func="cnt" op="equ" val="2">
                            <dgm:alg type="cycle">
                              <dgm:param type="ctrShpMap" val="fNode"/>
                              <dgm:param type="stAng" val="109"/>
                              <dgm:param type="spanAng" val="90"/>
                            </dgm:alg>
                          </dgm:if>
                          <dgm:else name="Name314">
                            <dgm:alg type="cycle">
                              <dgm:param type="ctrShpMap" val="fNode"/>
                              <dgm:param type="stAng" val="0"/>
                              <dgm:param type="spanAng" val="360"/>
                            </dgm:alg>
                          </dgm:else>
                        </dgm:choose>
                      </dgm:if>
                      <dgm:else name="Name315"/>
                    </dgm:choose>
                  </dgm:if>
                  <dgm:else name="Name316">
                    <dgm:choose name="Name317">
                      <dgm:if name="Name318" axis="ch" ptType="node" func="cnt" op="equ" val="4">
                        <dgm:choose name="Name319">
                          <dgm:if name="Name320" axis="ch ch" ptType="node node" st="4 1" cnt="1 0" func="cnt" op="equ" val="1">
                            <dgm:alg type="cycle">
                              <dgm:param type="ctrShpMap" val="fNode"/>
                              <dgm:param type="stAng" val="90"/>
                            </dgm:alg>
                          </dgm:if>
                          <dgm:if name="Name321" axis="ch ch" ptType="node node" st="4 1" cnt="1 0" func="cnt" op="equ" val="2">
                            <dgm:alg type="cycle">
                              <dgm:param type="ctrShpMap" val="fNode"/>
                              <dgm:param type="stAng" val="135"/>
                              <dgm:param type="spanAng" val="-90"/>
                            </dgm:alg>
                          </dgm:if>
                          <dgm:else name="Name322">
                            <dgm:alg type="cycle">
                              <dgm:param type="ctrShpMap" val="fNode"/>
                              <dgm:param type="stAng" val="157.5"/>
                              <dgm:param type="spanAng" val="-135"/>
                            </dgm:alg>
                          </dgm:else>
                        </dgm:choose>
                      </dgm:if>
                      <dgm:if name="Name323" axis="ch" ptType="node" func="cnt" op="equ" val="5">
                        <dgm:choose name="Name324">
                          <dgm:if name="Name325" axis="ch ch" ptType="node node" st="4 1" cnt="1 0" func="cnt" op="equ" val="1">
                            <dgm:alg type="cycle">
                              <dgm:param type="ctrShpMap" val="fNode"/>
                              <dgm:param type="stAng" val="144"/>
                            </dgm:alg>
                          </dgm:if>
                          <dgm:if name="Name326" axis="ch ch" ptType="node node" st="4 1" cnt="1 0" func="cnt" op="equ" val="2">
                            <dgm:alg type="cycle">
                              <dgm:param type="ctrShpMap" val="fNode"/>
                              <dgm:param type="stAng" val="189"/>
                              <dgm:param type="spanAng" val="-90"/>
                            </dgm:alg>
                          </dgm:if>
                          <dgm:else name="Name327">
                            <dgm:alg type="cycle">
                              <dgm:param type="ctrShpMap" val="fNode"/>
                              <dgm:param type="stAng" val="0"/>
                              <dgm:param type="spanAng" val="-360"/>
                            </dgm:alg>
                          </dgm:else>
                        </dgm:choose>
                      </dgm:if>
                      <dgm:if name="Name328" axis="ch" ptType="node" func="cnt" op="equ" val="6">
                        <dgm:choose name="Name329">
                          <dgm:if name="Name330" axis="ch ch" ptType="node node" st="4 1" cnt="1 0" func="cnt" op="equ" val="1">
                            <dgm:alg type="cycle">
                              <dgm:param type="ctrShpMap" val="fNode"/>
                              <dgm:param type="stAng" val="180"/>
                            </dgm:alg>
                          </dgm:if>
                          <dgm:if name="Name331" axis="ch ch" ptType="node node" st="4 1" cnt="1 0" func="cnt" op="equ" val="2">
                            <dgm:alg type="cycle">
                              <dgm:param type="ctrShpMap" val="fNode"/>
                              <dgm:param type="stAng" val="225"/>
                              <dgm:param type="spanAng" val="-90"/>
                            </dgm:alg>
                          </dgm:if>
                          <dgm:else name="Name332">
                            <dgm:alg type="cycle">
                              <dgm:param type="ctrShpMap" val="fNode"/>
                              <dgm:param type="stAng" val="0"/>
                              <dgm:param type="spanAng" val="-360"/>
                            </dgm:alg>
                          </dgm:else>
                        </dgm:choose>
                      </dgm:if>
                      <dgm:if name="Name333" axis="ch" ptType="node" func="cnt" op="gte" val="7">
                        <dgm:choose name="Name334">
                          <dgm:if name="Name335" axis="ch ch" ptType="node node" st="4 1" cnt="1 0" func="cnt" op="equ" val="1">
                            <dgm:alg type="cycle">
                              <dgm:param type="ctrShpMap" val="fNode"/>
                              <dgm:param type="stAng" val="205"/>
                            </dgm:alg>
                          </dgm:if>
                          <dgm:if name="Name336" axis="ch ch" ptType="node node" st="4 1" cnt="1 0" func="cnt" op="equ" val="2">
                            <dgm:alg type="cycle">
                              <dgm:param type="ctrShpMap" val="fNode"/>
                              <dgm:param type="stAng" val="250"/>
                              <dgm:param type="spanAng" val="-90"/>
                            </dgm:alg>
                          </dgm:if>
                          <dgm:else name="Name337">
                            <dgm:alg type="cycle">
                              <dgm:param type="ctrShpMap" val="fNode"/>
                              <dgm:param type="stAng" val="0"/>
                              <dgm:param type="spanAng" val="-360"/>
                            </dgm:alg>
                          </dgm:else>
                        </dgm:choose>
                      </dgm:if>
                      <dgm:else name="Name338"/>
                    </dgm:choose>
                  </dgm:else>
                </dgm:choose>
                <dgm:shape xmlns:r="http://schemas.openxmlformats.org/officeDocument/2006/relationships" r:blip="">
                  <dgm:adjLst/>
                </dgm:shape>
                <dgm:presOf/>
                <dgm:constrLst>
                  <dgm:constr type="sp" refType="w" fact="0.1"/>
                  <dgm:constr type="sibSp" refType="w" fact="0.1"/>
                </dgm:constrLst>
                <dgm:forEach name="Name339" axis="ch" ptType="node" st="4" cnt="1">
                  <dgm:layoutNode name="childCenter4"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40" axis="ch">
                    <dgm:forEach name="Name341" axis="self" ptType="parTrans">
                      <dgm:layoutNode name="Name342">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43" axis="self" ptType="node">
                      <dgm:layoutNode name="text4"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44" axis="ch" ptType="parTrans" st="4" cnt="1">
                <dgm:layoutNode name="Name345">
                  <dgm:alg type="conn">
                    <dgm:param type="dim" val="1D"/>
                    <dgm:param type="begPts" val="auto"/>
                    <dgm:param type="endPts" val="auto"/>
                    <dgm:param type="endSty" val="noArr"/>
                    <dgm:param type="srcNode" val="textCenter"/>
                    <dgm:param type="dstNode" val="childCenter4"/>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46"/>
          </dgm:choose>
          <dgm:choose name="Name347">
            <dgm:if name="Name348" axis="ch" ptType="node" func="cnt" op="gte" val="5">
              <dgm:layoutNode name="cycle_5">
                <dgm:choose name="Name349">
                  <dgm:if name="Name350" func="var" arg="dir" op="equ" val="norm">
                    <dgm:choose name="Name351">
                      <dgm:if name="Name352" axis="ch" ptType="node" func="cnt" op="equ" val="5">
                        <dgm:choose name="Name353">
                          <dgm:if name="Name354" axis="ch ch" ptType="node node" st="5 1" cnt="1 0" func="cnt" op="equ" val="1">
                            <dgm:alg type="cycle">
                              <dgm:param type="ctrShpMap" val="fNode"/>
                              <dgm:param type="stAng" val="288"/>
                            </dgm:alg>
                          </dgm:if>
                          <dgm:if name="Name355" axis="ch ch" ptType="node node" st="5 1" cnt="1 0" func="cnt" op="equ" val="2">
                            <dgm:alg type="cycle">
                              <dgm:param type="ctrShpMap" val="fNode"/>
                              <dgm:param type="stAng" val="243"/>
                              <dgm:param type="spanAng" val="90"/>
                            </dgm:alg>
                          </dgm:if>
                          <dgm:else name="Name356">
                            <dgm:alg type="cycle">
                              <dgm:param type="ctrShpMap" val="fNode"/>
                              <dgm:param type="stAng" val="0"/>
                              <dgm:param type="spanAng" val="360"/>
                            </dgm:alg>
                          </dgm:else>
                        </dgm:choose>
                      </dgm:if>
                      <dgm:if name="Name357" axis="ch" ptType="node" func="cnt" op="equ" val="6">
                        <dgm:choose name="Name358">
                          <dgm:if name="Name359" axis="ch ch" ptType="node node" st="5 1" cnt="1 0" func="cnt" op="equ" val="1">
                            <dgm:alg type="cycle">
                              <dgm:param type="ctrShpMap" val="fNode"/>
                              <dgm:param type="stAng" val="240"/>
                            </dgm:alg>
                          </dgm:if>
                          <dgm:if name="Name360" axis="ch ch" ptType="node node" st="5 1" cnt="1 0" func="cnt" op="equ" val="2">
                            <dgm:alg type="cycle">
                              <dgm:param type="ctrShpMap" val="fNode"/>
                              <dgm:param type="stAng" val="195"/>
                              <dgm:param type="spanAng" val="90"/>
                            </dgm:alg>
                          </dgm:if>
                          <dgm:else name="Name361">
                            <dgm:alg type="cycle">
                              <dgm:param type="ctrShpMap" val="fNode"/>
                              <dgm:param type="stAng" val="0"/>
                              <dgm:param type="spanAng" val="360"/>
                            </dgm:alg>
                          </dgm:else>
                        </dgm:choose>
                      </dgm:if>
                      <dgm:if name="Name362" axis="ch" ptType="node" func="cnt" op="gte" val="7">
                        <dgm:choose name="Name363">
                          <dgm:if name="Name364" axis="ch ch" ptType="node node" st="5 1" cnt="1 0" func="cnt" op="equ" val="1">
                            <dgm:alg type="cycle">
                              <dgm:param type="ctrShpMap" val="fNode"/>
                              <dgm:param type="stAng" val="205"/>
                            </dgm:alg>
                          </dgm:if>
                          <dgm:if name="Name365" axis="ch ch" ptType="node node" st="5 1" cnt="1 0" func="cnt" op="equ" val="2">
                            <dgm:alg type="cycle">
                              <dgm:param type="ctrShpMap" val="fNode"/>
                              <dgm:param type="stAng" val="160"/>
                              <dgm:param type="spanAng" val="90"/>
                            </dgm:alg>
                          </dgm:if>
                          <dgm:else name="Name366">
                            <dgm:alg type="cycle">
                              <dgm:param type="ctrShpMap" val="fNode"/>
                              <dgm:param type="stAng" val="0"/>
                              <dgm:param type="spanAng" val="360"/>
                            </dgm:alg>
                          </dgm:else>
                        </dgm:choose>
                      </dgm:if>
                      <dgm:else name="Name367"/>
                    </dgm:choose>
                  </dgm:if>
                  <dgm:else name="Name368">
                    <dgm:choose name="Name369">
                      <dgm:if name="Name370" axis="ch" ptType="node" func="cnt" op="equ" val="5">
                        <dgm:choose name="Name371">
                          <dgm:if name="Name372" axis="ch ch" ptType="node node" st="5 1" cnt="1 0" func="cnt" op="equ" val="1">
                            <dgm:alg type="cycle">
                              <dgm:param type="ctrShpMap" val="fNode"/>
                              <dgm:param type="stAng" val="72"/>
                            </dgm:alg>
                          </dgm:if>
                          <dgm:if name="Name373" axis="ch ch" ptType="node node" st="5 1" cnt="1 0" func="cnt" op="equ" val="2">
                            <dgm:alg type="cycle">
                              <dgm:param type="ctrShpMap" val="fNode"/>
                              <dgm:param type="stAng" val="117"/>
                              <dgm:param type="spanAng" val="-90"/>
                            </dgm:alg>
                          </dgm:if>
                          <dgm:else name="Name374">
                            <dgm:alg type="cycle">
                              <dgm:param type="ctrShpMap" val="fNode"/>
                              <dgm:param type="stAng" val="0"/>
                              <dgm:param type="spanAng" val="-360"/>
                            </dgm:alg>
                          </dgm:else>
                        </dgm:choose>
                      </dgm:if>
                      <dgm:if name="Name375" axis="ch" ptType="node" func="cnt" op="equ" val="6">
                        <dgm:choose name="Name376">
                          <dgm:if name="Name377" axis="ch ch" ptType="node node" st="5 1" cnt="1 0" func="cnt" op="equ" val="1">
                            <dgm:alg type="cycle">
                              <dgm:param type="ctrShpMap" val="fNode"/>
                              <dgm:param type="stAng" val="120"/>
                            </dgm:alg>
                          </dgm:if>
                          <dgm:if name="Name378" axis="ch ch" ptType="node node" st="5 1" cnt="1 0" func="cnt" op="equ" val="2">
                            <dgm:alg type="cycle">
                              <dgm:param type="ctrShpMap" val="fNode"/>
                              <dgm:param type="stAng" val="165"/>
                              <dgm:param type="spanAng" val="-90"/>
                            </dgm:alg>
                          </dgm:if>
                          <dgm:else name="Name379">
                            <dgm:alg type="cycle">
                              <dgm:param type="ctrShpMap" val="fNode"/>
                              <dgm:param type="stAng" val="0"/>
                              <dgm:param type="spanAng" val="-360"/>
                            </dgm:alg>
                          </dgm:else>
                        </dgm:choose>
                      </dgm:if>
                      <dgm:if name="Name380" axis="ch" ptType="node" func="cnt" op="gte" val="7">
                        <dgm:choose name="Name381">
                          <dgm:if name="Name382" axis="ch ch" ptType="node node" st="5 1" cnt="1 0" func="cnt" op="equ" val="1">
                            <dgm:alg type="cycle">
                              <dgm:param type="ctrShpMap" val="fNode"/>
                              <dgm:param type="stAng" val="154"/>
                            </dgm:alg>
                          </dgm:if>
                          <dgm:if name="Name383" axis="ch ch" ptType="node node" st="5 1" cnt="1 0" func="cnt" op="equ" val="2">
                            <dgm:alg type="cycle">
                              <dgm:param type="ctrShpMap" val="fNode"/>
                              <dgm:param type="stAng" val="199"/>
                              <dgm:param type="spanAng" val="-90"/>
                            </dgm:alg>
                          </dgm:if>
                          <dgm:else name="Name384">
                            <dgm:alg type="cycle">
                              <dgm:param type="ctrShpMap" val="fNode"/>
                              <dgm:param type="stAng" val="0"/>
                              <dgm:param type="spanAng" val="-360"/>
                            </dgm:alg>
                          </dgm:else>
                        </dgm:choose>
                      </dgm:if>
                      <dgm:else name="Name385"/>
                    </dgm:choose>
                  </dgm:else>
                </dgm:choose>
                <dgm:shape xmlns:r="http://schemas.openxmlformats.org/officeDocument/2006/relationships" r:blip="">
                  <dgm:adjLst/>
                </dgm:shape>
                <dgm:presOf/>
                <dgm:constrLst>
                  <dgm:constr type="sp" refType="w" fact="0.1"/>
                  <dgm:constr type="sibSp" refType="w" fact="0.1"/>
                </dgm:constrLst>
                <dgm:forEach name="Name386" axis="ch" ptType="node" st="5" cnt="1">
                  <dgm:layoutNode name="childCenter5"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87" axis="ch">
                    <dgm:forEach name="Name388" axis="self" ptType="parTrans">
                      <dgm:layoutNode name="Name38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90" axis="self" ptType="node">
                      <dgm:layoutNode name="text5"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91" axis="ch" ptType="parTrans" st="5" cnt="1">
                <dgm:layoutNode name="Name392">
                  <dgm:alg type="conn">
                    <dgm:param type="dim" val="1D"/>
                    <dgm:param type="begPts" val="auto"/>
                    <dgm:param type="endPts" val="auto"/>
                    <dgm:param type="endSty" val="noArr"/>
                    <dgm:param type="srcNode" val="textCenter"/>
                    <dgm:param type="dstNode" val="childCenter5"/>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93"/>
          </dgm:choose>
          <dgm:choose name="Name394">
            <dgm:if name="Name395" axis="ch" ptType="node" func="cnt" op="gte" val="6">
              <dgm:layoutNode name="cycle_6">
                <dgm:choose name="Name396">
                  <dgm:if name="Name397" func="var" arg="dir" op="equ" val="norm">
                    <dgm:choose name="Name398">
                      <dgm:if name="Name399" axis="ch" ptType="node" func="cnt" op="equ" val="6">
                        <dgm:choose name="Name400">
                          <dgm:if name="Name401" axis="ch ch" ptType="node node" st="6 1" cnt="1 0" func="cnt" op="equ" val="1">
                            <dgm:alg type="cycle">
                              <dgm:param type="ctrShpMap" val="fNode"/>
                              <dgm:param type="stAng" val="300"/>
                            </dgm:alg>
                          </dgm:if>
                          <dgm:if name="Name402" axis="ch ch" ptType="node node" st="6 1" cnt="1 0" func="cnt" op="equ" val="2">
                            <dgm:alg type="cycle">
                              <dgm:param type="ctrShpMap" val="fNode"/>
                              <dgm:param type="stAng" val="255"/>
                              <dgm:param type="spanAng" val="90"/>
                            </dgm:alg>
                          </dgm:if>
                          <dgm:else name="Name403">
                            <dgm:alg type="cycle">
                              <dgm:param type="ctrShpMap" val="fNode"/>
                              <dgm:param type="stAng" val="0"/>
                              <dgm:param type="spanAng" val="360"/>
                            </dgm:alg>
                          </dgm:else>
                        </dgm:choose>
                      </dgm:if>
                      <dgm:if name="Name404" axis="ch" ptType="node" func="cnt" op="gte" val="7">
                        <dgm:choose name="Name405">
                          <dgm:if name="Name406" axis="ch ch" ptType="node node" st="6 1" cnt="1 0" func="cnt" op="equ" val="1">
                            <dgm:alg type="cycle">
                              <dgm:param type="ctrShpMap" val="fNode"/>
                              <dgm:param type="stAng" val="257"/>
                            </dgm:alg>
                          </dgm:if>
                          <dgm:if name="Name407" axis="ch ch" ptType="node node" st="6 1" cnt="1 0" func="cnt" op="equ" val="2">
                            <dgm:alg type="cycle">
                              <dgm:param type="ctrShpMap" val="fNode"/>
                              <dgm:param type="stAng" val="212"/>
                              <dgm:param type="spanAng" val="90"/>
                            </dgm:alg>
                          </dgm:if>
                          <dgm:else name="Name408">
                            <dgm:alg type="cycle">
                              <dgm:param type="ctrShpMap" val="fNode"/>
                              <dgm:param type="stAng" val="0"/>
                              <dgm:param type="spanAng" val="360"/>
                            </dgm:alg>
                          </dgm:else>
                        </dgm:choose>
                      </dgm:if>
                      <dgm:else name="Name409"/>
                    </dgm:choose>
                  </dgm:if>
                  <dgm:else name="Name410">
                    <dgm:choose name="Name411">
                      <dgm:if name="Name412" axis="ch" ptType="node" func="cnt" op="equ" val="6">
                        <dgm:choose name="Name413">
                          <dgm:if name="Name414" axis="ch ch" ptType="node node" st="6 1" cnt="1 0" func="cnt" op="equ" val="1">
                            <dgm:alg type="cycle">
                              <dgm:param type="ctrShpMap" val="fNode"/>
                              <dgm:param type="stAng" val="60"/>
                            </dgm:alg>
                          </dgm:if>
                          <dgm:if name="Name415" axis="ch ch" ptType="node node" st="6 1" cnt="1 0" func="cnt" op="equ" val="2">
                            <dgm:alg type="cycle">
                              <dgm:param type="ctrShpMap" val="fNode"/>
                              <dgm:param type="stAng" val="105"/>
                              <dgm:param type="spanAng" val="-90"/>
                            </dgm:alg>
                          </dgm:if>
                          <dgm:else name="Name416">
                            <dgm:alg type="cycle">
                              <dgm:param type="ctrShpMap" val="fNode"/>
                              <dgm:param type="stAng" val="0"/>
                              <dgm:param type="spanAng" val="-360"/>
                            </dgm:alg>
                          </dgm:else>
                        </dgm:choose>
                      </dgm:if>
                      <dgm:if name="Name417" axis="ch" ptType="node" func="cnt" op="gte" val="7">
                        <dgm:choose name="Name418">
                          <dgm:if name="Name419" axis="ch ch" ptType="node node" st="6 1" cnt="1 0" func="cnt" op="equ" val="1">
                            <dgm:alg type="cycle">
                              <dgm:param type="ctrShpMap" val="fNode"/>
                              <dgm:param type="stAng" val="102"/>
                            </dgm:alg>
                          </dgm:if>
                          <dgm:if name="Name420" axis="ch ch" ptType="node node" st="6 1" cnt="1 0" func="cnt" op="equ" val="2">
                            <dgm:alg type="cycle">
                              <dgm:param type="ctrShpMap" val="fNode"/>
                              <dgm:param type="stAng" val="147"/>
                              <dgm:param type="spanAng" val="-90"/>
                            </dgm:alg>
                          </dgm:if>
                          <dgm:else name="Name421">
                            <dgm:alg type="cycle">
                              <dgm:param type="ctrShpMap" val="fNode"/>
                              <dgm:param type="stAng" val="0"/>
                              <dgm:param type="spanAng" val="-360"/>
                            </dgm:alg>
                          </dgm:else>
                        </dgm:choose>
                      </dgm:if>
                      <dgm:else name="Name422"/>
                    </dgm:choose>
                  </dgm:else>
                </dgm:choose>
                <dgm:shape xmlns:r="http://schemas.openxmlformats.org/officeDocument/2006/relationships" r:blip="">
                  <dgm:adjLst/>
                </dgm:shape>
                <dgm:presOf/>
                <dgm:constrLst>
                  <dgm:constr type="sp" refType="w" fact="0.1"/>
                  <dgm:constr type="sibSp" refType="w" fact="0.1"/>
                </dgm:constrLst>
                <dgm:forEach name="Name423" axis="ch" ptType="node" st="6" cnt="1">
                  <dgm:layoutNode name="childCenter6"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24" axis="ch">
                    <dgm:forEach name="Name425" axis="self" ptType="parTrans">
                      <dgm:layoutNode name="Name42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27" axis="self" ptType="node">
                      <dgm:layoutNode name="text6"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28" axis="ch" ptType="parTrans" st="6" cnt="1">
                <dgm:layoutNode name="Name429">
                  <dgm:alg type="conn">
                    <dgm:param type="dim" val="1D"/>
                    <dgm:param type="begPts" val="auto"/>
                    <dgm:param type="endPts" val="auto"/>
                    <dgm:param type="endSty" val="noArr"/>
                    <dgm:param type="srcNode" val="textCenter"/>
                    <dgm:param type="dstNode" val="childCenter6"/>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30"/>
          </dgm:choose>
          <dgm:choose name="Name431">
            <dgm:if name="Name432" axis="ch" ptType="node" func="cnt" op="gte" val="7">
              <dgm:layoutNode name="cycle_7">
                <dgm:choose name="Name433">
                  <dgm:if name="Name434" func="var" arg="dir" op="equ" val="norm">
                    <dgm:choose name="Name435">
                      <dgm:if name="Name436" axis="ch" ptType="node" func="cnt" op="gte" val="7">
                        <dgm:choose name="Name437">
                          <dgm:if name="Name438" axis="ch ch" ptType="node node" st="7 1" cnt="1 0" func="cnt" op="equ" val="1">
                            <dgm:alg type="cycle">
                              <dgm:param type="ctrShpMap" val="fNode"/>
                              <dgm:param type="stAng" val="308"/>
                            </dgm:alg>
                          </dgm:if>
                          <dgm:if name="Name439" axis="ch ch" ptType="node node" st="7 1" cnt="1 0" func="cnt" op="equ" val="2">
                            <dgm:alg type="cycle">
                              <dgm:param type="ctrShpMap" val="fNode"/>
                              <dgm:param type="stAng" val="263"/>
                              <dgm:param type="spanAng" val="90"/>
                            </dgm:alg>
                          </dgm:if>
                          <dgm:else name="Name440">
                            <dgm:alg type="cycle">
                              <dgm:param type="ctrShpMap" val="fNode"/>
                              <dgm:param type="stAng" val="0"/>
                              <dgm:param type="spanAng" val="360"/>
                            </dgm:alg>
                          </dgm:else>
                        </dgm:choose>
                      </dgm:if>
                      <dgm:else name="Name441"/>
                    </dgm:choose>
                  </dgm:if>
                  <dgm:else name="Name442">
                    <dgm:choose name="Name443">
                      <dgm:if name="Name444" axis="ch" ptType="node" func="cnt" op="gte" val="7">
                        <dgm:choose name="Name445">
                          <dgm:if name="Name446" axis="ch ch" ptType="node node" st="7 1" cnt="1 0" func="cnt" op="equ" val="1">
                            <dgm:alg type="cycle">
                              <dgm:param type="ctrShpMap" val="fNode"/>
                              <dgm:param type="stAng" val="51"/>
                            </dgm:alg>
                          </dgm:if>
                          <dgm:if name="Name447" axis="ch ch" ptType="node node" st="7 1" cnt="1 0" func="cnt" op="equ" val="2">
                            <dgm:alg type="cycle">
                              <dgm:param type="ctrShpMap" val="fNode"/>
                              <dgm:param type="stAng" val="96"/>
                              <dgm:param type="spanAng" val="-90"/>
                            </dgm:alg>
                          </dgm:if>
                          <dgm:else name="Name448">
                            <dgm:alg type="cycle">
                              <dgm:param type="ctrShpMap" val="fNode"/>
                              <dgm:param type="stAng" val="0"/>
                              <dgm:param type="spanAng" val="-360"/>
                            </dgm:alg>
                          </dgm:else>
                        </dgm:choose>
                      </dgm:if>
                      <dgm:else name="Name449"/>
                    </dgm:choose>
                  </dgm:else>
                </dgm:choose>
                <dgm:shape xmlns:r="http://schemas.openxmlformats.org/officeDocument/2006/relationships" r:blip="">
                  <dgm:adjLst/>
                </dgm:shape>
                <dgm:presOf/>
                <dgm:constrLst>
                  <dgm:constr type="sp" refType="w" fact="0.1"/>
                  <dgm:constr type="sibSp" refType="w" fact="0.1"/>
                </dgm:constrLst>
                <dgm:forEach name="Name450" axis="ch" ptType="node" st="7" cnt="1">
                  <dgm:layoutNode name="childCenter7"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51" axis="ch">
                    <dgm:forEach name="Name452" axis="self" ptType="parTrans">
                      <dgm:layoutNode name="Name453">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54" axis="self" ptType="node">
                      <dgm:layoutNode name="text7"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55" axis="ch" ptType="parTrans" st="7" cnt="1">
                <dgm:layoutNode name="Name456">
                  <dgm:alg type="conn">
                    <dgm:param type="dim" val="1D"/>
                    <dgm:param type="begPts" val="auto"/>
                    <dgm:param type="endPts" val="auto"/>
                    <dgm:param type="endSty" val="noArr"/>
                    <dgm:param type="srcNode" val="textCenter"/>
                    <dgm:param type="dstNode" val="childCenter7"/>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57"/>
          </dgm:choose>
        </dgm:else>
      </dgm:choose>
    </dgm:forEach>
  </dgm:layoutNode>
</dgm:layoutDef>
</file>

<file path=ppt/diagrams/layout17.xml><?xml version="1.0" encoding="utf-8"?>
<dgm:layoutDef xmlns:dgm="http://schemas.openxmlformats.org/drawingml/2006/diagram" xmlns:a="http://schemas.openxmlformats.org/drawingml/2006/main" uniqueId="urn:microsoft.com/office/officeart/2009/3/layout/HorizontalOrganizationChart">
  <dgm:title val=""/>
  <dgm:desc val=""/>
  <dgm:catLst>
    <dgm:cat type="hierarchy" pri="43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305"/>
      <dgm:constr type="w" for="des" forName="rootComposite" refType="w" fact="10"/>
      <dgm:constr type="h" for="des" forName="rootComposite" refType="w" refFor="des" refForName="rootComposite1" fact="0.305"/>
      <dgm:constr type="w" for="des" forName="rootComposite3" refType="w" fact="10"/>
      <dgm:constr type="h" for="des" forName="rootComposite3" refType="w" refFor="des" refForName="rootComposite1" fact="0.305"/>
      <dgm:constr type="primFontSz" for="des" ptType="node" op="equ"/>
      <dgm:constr type="sp" for="des" op="equ"/>
      <dgm:constr type="sp" for="des" forName="hierRoot1" refType="w" refFor="des" refForName="rootComposite1" fact="0.2"/>
      <dgm:constr type="sp" for="des" forName="hierRoot2" refType="sp" refFor="des" refForName="hierRoot1"/>
      <dgm:constr type="sp" for="des" forName="hierRoot3" refType="sp" refFor="des" refForName="hierRoot1"/>
      <dgm:constr type="sibSp" refType="w" refFor="des" refForName="rootComposite1" fact="0.125"/>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125"/>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func="var" arg="dir" op="equ" val="norm">
                  <dgm:alg type="hierRoot">
                    <dgm:param type="hierAlign" val="lT"/>
                  </dgm:alg>
                  <dgm:constrLst>
                    <dgm:constr type="alignOff" val="0.75"/>
                  </dgm:constrLst>
                </dgm:if>
                <dgm:else name="Name9">
                  <dgm:alg type="hierRoot">
                    <dgm:param type="hierAlign" val="rT"/>
                  </dgm:alg>
                  <dgm:constrLst>
                    <dgm:constr type="alignOff" val="0.75"/>
                  </dgm:constrLst>
                </dgm:else>
              </dgm:choose>
            </dgm:if>
            <dgm:if name="Name10" func="var" arg="hierBranch" op="equ" val="r">
              <dgm:choose name="Name11">
                <dgm:if name="Name12" func="var" arg="dir" op="equ" val="norm">
                  <dgm:alg type="hierRoot">
                    <dgm:param type="hierAlign" val="lB"/>
                  </dgm:alg>
                  <dgm:constrLst>
                    <dgm:constr type="alignOff" val="0.75"/>
                  </dgm:constrLst>
                </dgm:if>
                <dgm:else name="Name13">
                  <dgm:alg type="hierRoot">
                    <dgm:param type="hierAlign" val="rB"/>
                  </dgm:alg>
                  <dgm:constrLst>
                    <dgm:constr type="alignOff" val="0.75"/>
                  </dgm:constrLst>
                </dgm:else>
              </dgm:choose>
            </dgm:if>
            <dgm:if name="Name14" func="var" arg="hierBranch" op="equ" val="hang">
              <dgm:choose name="Name15">
                <dgm:if name="Name16" func="var" arg="dir" op="equ" val="norm">
                  <dgm:alg type="hierRoot">
                    <dgm:param type="hierAlign" val="lCtrCh"/>
                  </dgm:alg>
                  <dgm:constrLst>
                    <dgm:constr type="alignOff" val="0.65"/>
                  </dgm:constrLst>
                </dgm:if>
                <dgm:else name="Name17">
                  <dgm:alg type="hierRoot">
                    <dgm:param type="hierAlign" val="rCtrCh"/>
                  </dgm:alg>
                  <dgm:constrLst>
                    <dgm:constr type="alignOff" val="0.65"/>
                  </dgm:constrLst>
                </dgm:else>
              </dgm:choose>
            </dgm:if>
            <dgm:else name="Name18">
              <dgm:choose name="Name19">
                <dgm:if name="Name20" func="var" arg="dir" op="equ" val="norm">
                  <dgm:alg type="hierRoot">
                    <dgm:param type="hierAlign" val="lCtrCh"/>
                  </dgm:alg>
                  <dgm:constrLst>
                    <dgm:constr type="alignOff"/>
                    <dgm:constr type="bendDist" for="des" ptType="parTrans" refType="sp" fact="0.5"/>
                  </dgm:constrLst>
                </dgm:if>
                <dgm:else name="Name21">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22">
              <dgm:if name="Name23"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24"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25"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6">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7">
              <dgm:if name="Name28" func="var" arg="hierBranch" op="equ" val="l">
                <dgm:choose name="Name29">
                  <dgm:if name="Name30" func="var" arg="dir" op="equ" val="norm">
                    <dgm:alg type="hierChild">
                      <dgm:param type="chAlign" val="t"/>
                      <dgm:param type="linDir" val="fromL"/>
                    </dgm:alg>
                  </dgm:if>
                  <dgm:else name="Name31">
                    <dgm:alg type="hierChild">
                      <dgm:param type="chAlign" val="t"/>
                      <dgm:param type="linDir" val="fromR"/>
                    </dgm:alg>
                  </dgm:else>
                </dgm:choose>
              </dgm:if>
              <dgm:if name="Name32" func="var" arg="hierBranch" op="equ" val="r">
                <dgm:choose name="Name33">
                  <dgm:if name="Name34" func="var" arg="dir" op="equ" val="norm">
                    <dgm:alg type="hierChild">
                      <dgm:param type="chAlign" val="b"/>
                      <dgm:param type="linDir" val="fromL"/>
                    </dgm:alg>
                  </dgm:if>
                  <dgm:else name="Name35">
                    <dgm:alg type="hierChild">
                      <dgm:param type="chAlign" val="b"/>
                      <dgm:param type="linDir" val="fromR"/>
                    </dgm:alg>
                  </dgm:else>
                </dgm:choose>
              </dgm:if>
              <dgm:if name="Name36" func="var" arg="hierBranch" op="equ" val="hang">
                <dgm:choose name="Name37">
                  <dgm:if name="Name38" func="var" arg="dir" op="equ" val="norm">
                    <dgm:alg type="hierChild">
                      <dgm:param type="chAlign" val="l"/>
                      <dgm:param type="linDir" val="fromT"/>
                      <dgm:param type="secChAlign" val="t"/>
                      <dgm:param type="secLinDir" val="fromL"/>
                    </dgm:alg>
                  </dgm:if>
                  <dgm:else name="Name39">
                    <dgm:alg type="hierChild">
                      <dgm:param type="chAlign" val="r"/>
                      <dgm:param type="linDir" val="fromT"/>
                      <dgm:param type="secChAlign" val="t"/>
                      <dgm:param type="secLinDir" val="fromR"/>
                    </dgm:alg>
                  </dgm:else>
                </dgm:choose>
              </dgm:if>
              <dgm:else name="Name40">
                <dgm:choose name="Name41">
                  <dgm:if name="Name42" func="var" arg="dir" op="equ" val="norm">
                    <dgm:alg type="hierChild">
                      <dgm:param type="linDir" val="fromT"/>
                      <dgm:param type="chAlign" val="l"/>
                    </dgm:alg>
                  </dgm:if>
                  <dgm:else name="Name43">
                    <dgm:alg type="hierChild">
                      <dgm:param type="linDir" val="fromT"/>
                      <dgm:param type="chAlign" val="r"/>
                    </dgm:alg>
                  </dgm:else>
                </dgm:choose>
              </dgm:else>
            </dgm:choose>
            <dgm:shape xmlns:r="http://schemas.openxmlformats.org/officeDocument/2006/relationships" r:blip="">
              <dgm:adjLst/>
            </dgm:shape>
            <dgm:presOf/>
            <dgm:constrLst/>
            <dgm:ruleLst/>
            <dgm:forEach name="rep2a" axis="ch" ptType="nonAsst">
              <dgm:forEach name="Name44" axis="precedSib" ptType="parTrans" st="-1" cnt="1">
                <dgm:choose name="Name45">
                  <dgm:if name="Name46" func="var" arg="hierBranch" op="equ" val="hang">
                    <dgm:layoutNode name="Name47">
                      <dgm:choose name="Name48">
                        <dgm:if name="Name49" func="var" arg="dir" op="equ" val="norm">
                          <dgm:alg type="conn">
                            <dgm:param type="connRout" val="bend"/>
                            <dgm:param type="dim" val="1D"/>
                            <dgm:param type="endSty" val="noArr"/>
                            <dgm:param type="begPts" val="midR"/>
                            <dgm:param type="endPts" val="bCtr tCtr"/>
                          </dgm:alg>
                        </dgm:if>
                        <dgm:else name="Name50">
                          <dgm:alg type="conn">
                            <dgm:param type="connRout" val="bend"/>
                            <dgm:param type="dim" val="1D"/>
                            <dgm:param type="endSty" val="noArr"/>
                            <dgm:param type="begPts" val="midL"/>
                            <dgm:param type="endPts" val="bCtr tCtr"/>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51" func="var" arg="hierBranch" op="equ" val="l">
                    <dgm:layoutNode name="Name52">
                      <dgm:choose name="Name53">
                        <dgm:if name="Name54" func="var" arg="dir" op="equ" val="norm">
                          <dgm:alg type="conn">
                            <dgm:param type="connRout" val="bend"/>
                            <dgm:param type="dim" val="1D"/>
                            <dgm:param type="endSty" val="noArr"/>
                            <dgm:param type="begPts" val="midR"/>
                            <dgm:param type="endPts" val="tCtr"/>
                          </dgm:alg>
                        </dgm:if>
                        <dgm:else name="Name55">
                          <dgm:alg type="conn">
                            <dgm:param type="connRout" val="bend"/>
                            <dgm:param type="dim" val="1D"/>
                            <dgm:param type="endSty" val="noArr"/>
                            <dgm:param type="begPts" val="midL"/>
                            <dgm:param type="endPts" val="tCtr"/>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56" func="var" arg="hierBranch" op="equ" val="r">
                    <dgm:layoutNode name="Name57">
                      <dgm:choose name="Name58">
                        <dgm:if name="Name59" func="var" arg="dir" op="equ" val="norm">
                          <dgm:alg type="conn">
                            <dgm:param type="connRout" val="bend"/>
                            <dgm:param type="dim" val="1D"/>
                            <dgm:param type="endSty" val="noArr"/>
                            <dgm:param type="begPts" val="midR"/>
                            <dgm:param type="endPts" val="bCtr"/>
                          </dgm:alg>
                        </dgm:if>
                        <dgm:else name="Name60">
                          <dgm:alg type="conn">
                            <dgm:param type="connRout" val="bend"/>
                            <dgm:param type="dim" val="1D"/>
                            <dgm:param type="endSty" val="noArr"/>
                            <dgm:param type="begPts" val="midL"/>
                            <dgm:param type="endPts" val="bCtr"/>
                          </dgm:alg>
                        </dgm:else>
                      </dgm:choose>
                      <dgm:shape xmlns:r="http://schemas.openxmlformats.org/officeDocument/2006/relationships" type="conn" r:blip="" zOrderOff="-99999">
                        <dgm:adjLst/>
                      </dgm:shape>
                      <dgm:presOf axis="self"/>
                      <dgm:constrLst>
                        <dgm:constr type="begPad"/>
                        <dgm:constr type="endPad"/>
                      </dgm:constrLst>
                      <dgm:ruleLst/>
                    </dgm:layoutNode>
                  </dgm:if>
                  <dgm:else name="Name61">
                    <dgm:choose name="Name62">
                      <dgm:if name="Name63" func="var" arg="dir" op="equ" val="norm">
                        <dgm:layoutNode name="Name64">
                          <dgm:alg type="conn">
                            <dgm:param type="connRout" val="bend"/>
                            <dgm:param type="dim" val="1D"/>
                            <dgm:param type="endSty" val="noArr"/>
                            <dgm:param type="begPts" val="midR"/>
                            <dgm:param type="endPts" val="midL"/>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else name="Name65">
                        <dgm:layoutNode name="Name66">
                          <dgm:alg type="conn">
                            <dgm:param type="connRout" val="bend"/>
                            <dgm:param type="dim" val="1D"/>
                            <dgm:param type="endSty" val="noArr"/>
                            <dgm:param type="begPts" val="midL"/>
                            <dgm:param type="endPts" val="midR"/>
                            <dgm:param type="bendPt" val="end"/>
                          </dgm:alg>
                          <dgm:shape xmlns:r="http://schemas.openxmlformats.org/officeDocument/2006/relationships" type="conn" r:blip="" zOrderOff="-99999">
                            <dgm:adjLst/>
                          </dgm:shape>
                          <dgm:presOf axis="self"/>
                          <dgm:constrLst>
                            <dgm:constr type="begPad"/>
                            <dgm:constr type="endPad"/>
                          </dgm:constrLst>
                          <dgm:ruleLst/>
                        </dgm:layoutNode>
                      </dgm:else>
                    </dgm:choose>
                  </dgm:else>
                </dgm:choose>
              </dgm:forEach>
              <dgm:layoutNode name="hierRoot2">
                <dgm:varLst>
                  <dgm:hierBranch val="init"/>
                </dgm:varLst>
                <dgm:choose name="Name67">
                  <dgm:if name="Name68" func="var" arg="hierBranch" op="equ" val="l">
                    <dgm:choose name="Name69">
                      <dgm:if name="Name70" func="var" arg="dir" op="equ" val="norm">
                        <dgm:alg type="hierRoot">
                          <dgm:param type="hierAlign" val="lT"/>
                        </dgm:alg>
                        <dgm:constrLst>
                          <dgm:constr type="alignOff" val="0.75"/>
                        </dgm:constrLst>
                      </dgm:if>
                      <dgm:else name="Name71">
                        <dgm:alg type="hierRoot">
                          <dgm:param type="hierAlign" val="rT"/>
                        </dgm:alg>
                        <dgm:constrLst>
                          <dgm:constr type="alignOff" val="0.75"/>
                        </dgm:constrLst>
                      </dgm:else>
                    </dgm:choose>
                  </dgm:if>
                  <dgm:if name="Name72" func="var" arg="hierBranch" op="equ" val="r">
                    <dgm:choose name="Name73">
                      <dgm:if name="Name74" func="var" arg="dir" op="equ" val="norm">
                        <dgm:alg type="hierRoot">
                          <dgm:param type="hierAlign" val="lB"/>
                        </dgm:alg>
                        <dgm:constrLst>
                          <dgm:constr type="alignOff" val="0.75"/>
                        </dgm:constrLst>
                      </dgm:if>
                      <dgm:else name="Name75">
                        <dgm:alg type="hierRoot">
                          <dgm:param type="hierAlign" val="rB"/>
                        </dgm:alg>
                        <dgm:constrLst>
                          <dgm:constr type="alignOff" val="0.75"/>
                        </dgm:constrLst>
                      </dgm:else>
                    </dgm:choose>
                  </dgm:if>
                  <dgm:if name="Name76" func="var" arg="hierBranch" op="equ" val="hang">
                    <dgm:choose name="Name77">
                      <dgm:if name="Name78" func="var" arg="dir" op="equ" val="norm">
                        <dgm:alg type="hierRoot">
                          <dgm:param type="hierAlign" val="lCtrCh"/>
                        </dgm:alg>
                        <dgm:constrLst>
                          <dgm:constr type="alignOff" val="0.65"/>
                        </dgm:constrLst>
                      </dgm:if>
                      <dgm:else name="Name79">
                        <dgm:alg type="hierRoot">
                          <dgm:param type="hierAlign" val="rCtrCh"/>
                        </dgm:alg>
                        <dgm:constrLst>
                          <dgm:constr type="alignOff" val="0.65"/>
                        </dgm:constrLst>
                      </dgm:else>
                    </dgm:choose>
                  </dgm:if>
                  <dgm:else name="Name80">
                    <dgm:choose name="Name81">
                      <dgm:if name="Name82" func="var" arg="dir" op="equ" val="norm">
                        <dgm:alg type="hierRoot">
                          <dgm:param type="hierAlign" val="lCtrCh"/>
                        </dgm:alg>
                        <dgm:constrLst>
                          <dgm:constr type="alignOff"/>
                          <dgm:constr type="bendDist" for="des" ptType="parTrans" refType="sp" fact="0.5"/>
                        </dgm:constrLst>
                      </dgm:if>
                      <dgm:else name="Name83">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
                  <dgm:alg type="composite"/>
                  <dgm:shape xmlns:r="http://schemas.openxmlformats.org/officeDocument/2006/relationships" r:blip="">
                    <dgm:adjLst/>
                  </dgm:shape>
                  <dgm:presOf axis="self" ptType="node" cnt="1"/>
                  <dgm:choose name="Name84">
                    <dgm:if name="Name85"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6"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7"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8">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9">
                    <dgm:if name="Name90" func="var" arg="hierBranch" op="equ" val="l">
                      <dgm:choose name="Name91">
                        <dgm:if name="Name92" func="var" arg="dir" op="equ" val="norm">
                          <dgm:alg type="hierChild">
                            <dgm:param type="chAlign" val="t"/>
                            <dgm:param type="linDir" val="fromL"/>
                          </dgm:alg>
                        </dgm:if>
                        <dgm:else name="Name93">
                          <dgm:alg type="hierChild">
                            <dgm:param type="chAlign" val="t"/>
                            <dgm:param type="linDir" val="fromR"/>
                          </dgm:alg>
                        </dgm:else>
                      </dgm:choose>
                    </dgm:if>
                    <dgm:if name="Name94" func="var" arg="hierBranch" op="equ" val="r">
                      <dgm:choose name="Name95">
                        <dgm:if name="Name96" func="var" arg="dir" op="equ" val="norm">
                          <dgm:alg type="hierChild">
                            <dgm:param type="chAlign" val="b"/>
                            <dgm:param type="linDir" val="fromL"/>
                          </dgm:alg>
                        </dgm:if>
                        <dgm:else name="Name97">
                          <dgm:alg type="hierChild">
                            <dgm:param type="chAlign" val="b"/>
                            <dgm:param type="linDir" val="fromR"/>
                          </dgm:alg>
                        </dgm:else>
                      </dgm:choose>
                    </dgm:if>
                    <dgm:if name="Name98" func="var" arg="hierBranch" op="equ" val="hang">
                      <dgm:choose name="Name99">
                        <dgm:if name="Name100" func="var" arg="dir" op="equ" val="norm">
                          <dgm:alg type="hierChild">
                            <dgm:param type="chAlign" val="l"/>
                            <dgm:param type="linDir" val="fromT"/>
                            <dgm:param type="secChAlign" val="t"/>
                            <dgm:param type="secLinDir" val="fromL"/>
                          </dgm:alg>
                        </dgm:if>
                        <dgm:else name="Name101">
                          <dgm:alg type="hierChild">
                            <dgm:param type="chAlign" val="r"/>
                            <dgm:param type="linDir" val="fromT"/>
                            <dgm:param type="secChAlign" val="t"/>
                            <dgm:param type="secLinDir" val="fromR"/>
                          </dgm:alg>
                        </dgm:else>
                      </dgm:choose>
                    </dgm:if>
                    <dgm:else name="Name102">
                      <dgm:choose name="Name103">
                        <dgm:if name="Name104" func="var" arg="dir" op="equ" val="norm">
                          <dgm:alg type="hierChild">
                            <dgm:param type="linDir" val="fromT"/>
                            <dgm:param type="chAlign" val="l"/>
                          </dgm:alg>
                        </dgm:if>
                        <dgm:else name="Name105">
                          <dgm:alg type="hierChild">
                            <dgm:param type="linDir" val="fromT"/>
                            <dgm:param type="chAlign" val="r"/>
                          </dgm:alg>
                        </dgm:else>
                      </dgm:choose>
                    </dgm:else>
                  </dgm:choose>
                  <dgm:shape xmlns:r="http://schemas.openxmlformats.org/officeDocument/2006/relationships" r:blip="">
                    <dgm:adjLst/>
                  </dgm:shape>
                  <dgm:presOf/>
                  <dgm:constrLst/>
                  <dgm:ruleLst/>
                  <dgm:forEach name="Name106" ref="rep2a"/>
                </dgm:layoutNode>
                <dgm:layoutNode name="hierChild5">
                  <dgm:choose name="Name107">
                    <dgm:if name="Name108" func="var" arg="dir" op="equ" val="norm">
                      <dgm:alg type="hierChild">
                        <dgm:param type="chAlign" val="l"/>
                        <dgm:param type="linDir" val="fromT"/>
                        <dgm:param type="secChAlign" val="t"/>
                        <dgm:param type="secLinDir" val="fromL"/>
                      </dgm:alg>
                    </dgm:if>
                    <dgm:else name="Name109">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Name110" ref="rep2b"/>
                </dgm:layoutNode>
              </dgm:layoutNode>
            </dgm:forEach>
          </dgm:layoutNode>
          <dgm:layoutNode name="hierChild3">
            <dgm:choose name="Name111">
              <dgm:if name="Name112" func="var" arg="dir" op="equ" val="norm">
                <dgm:alg type="hierChild">
                  <dgm:param type="chAlign" val="l"/>
                  <dgm:param type="linDir" val="fromT"/>
                  <dgm:param type="secChAlign" val="t"/>
                  <dgm:param type="secLinDir" val="fromL"/>
                </dgm:alg>
              </dgm:if>
              <dgm:else name="Name113">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rep2b" axis="ch" ptType="asst">
              <dgm:forEach name="Name114" axis="precedSib" ptType="parTrans" st="-1" cnt="1">
                <dgm:layoutNode name="Name115">
                  <dgm:choose name="Name116">
                    <dgm:if name="Name117" func="var" arg="dir" op="equ" val="norm">
                      <dgm:alg type="conn">
                        <dgm:param type="connRout" val="bend"/>
                        <dgm:param type="dim" val="1D"/>
                        <dgm:param type="endSty" val="noArr"/>
                        <dgm:param type="begPts" val="midR"/>
                        <dgm:param type="endPts" val="bCtr tCtr"/>
                      </dgm:alg>
                    </dgm:if>
                    <dgm:else name="Name118">
                      <dgm:alg type="conn">
                        <dgm:param type="connRout" val="bend"/>
                        <dgm:param type="dim" val="1D"/>
                        <dgm:param type="endSty" val="noArr"/>
                        <dgm:param type="begPts" val="midL"/>
                        <dgm:param type="endPts" val="bCtr tCtr"/>
                      </dgm:alg>
                    </dgm:else>
                  </dgm:choose>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9">
                  <dgm:if name="Name120" func="var" arg="hierBranch" op="equ" val="l">
                    <dgm:choose name="Name121">
                      <dgm:if name="Name122" func="var" arg="dir" op="equ" val="norm">
                        <dgm:alg type="hierRoot">
                          <dgm:param type="hierAlign" val="lT"/>
                        </dgm:alg>
                        <dgm:constrLst>
                          <dgm:constr type="alignOff" val="0.75"/>
                        </dgm:constrLst>
                      </dgm:if>
                      <dgm:else name="Name123">
                        <dgm:alg type="hierRoot">
                          <dgm:param type="hierAlign" val="rT"/>
                        </dgm:alg>
                        <dgm:constrLst>
                          <dgm:constr type="alignOff" val="0.75"/>
                        </dgm:constrLst>
                      </dgm:else>
                    </dgm:choose>
                  </dgm:if>
                  <dgm:if name="Name124" func="var" arg="hierBranch" op="equ" val="r">
                    <dgm:choose name="Name125">
                      <dgm:if name="Name126" func="var" arg="dir" op="equ" val="norm">
                        <dgm:alg type="hierRoot">
                          <dgm:param type="hierAlign" val="lB"/>
                        </dgm:alg>
                        <dgm:constrLst>
                          <dgm:constr type="alignOff" val="0.75"/>
                        </dgm:constrLst>
                      </dgm:if>
                      <dgm:else name="Name127">
                        <dgm:alg type="hierRoot">
                          <dgm:param type="hierAlign" val="rB"/>
                        </dgm:alg>
                        <dgm:constrLst>
                          <dgm:constr type="alignOff" val="0.75"/>
                        </dgm:constrLst>
                      </dgm:else>
                    </dgm:choose>
                  </dgm:if>
                  <dgm:if name="Name128" func="var" arg="hierBranch" op="equ" val="hang">
                    <dgm:choose name="Name129">
                      <dgm:if name="Name130" func="var" arg="dir" op="equ" val="norm">
                        <dgm:alg type="hierRoot">
                          <dgm:param type="hierAlign" val="lCtrCh"/>
                        </dgm:alg>
                        <dgm:constrLst>
                          <dgm:constr type="alignOff" val="0.65"/>
                        </dgm:constrLst>
                      </dgm:if>
                      <dgm:else name="Name131">
                        <dgm:alg type="hierRoot">
                          <dgm:param type="hierAlign" val="rCtrCh"/>
                        </dgm:alg>
                        <dgm:constrLst>
                          <dgm:constr type="alignOff" val="0.65"/>
                        </dgm:constrLst>
                      </dgm:else>
                    </dgm:choose>
                  </dgm:if>
                  <dgm:else name="Name132">
                    <dgm:choose name="Name133">
                      <dgm:if name="Name134" func="var" arg="dir" op="equ" val="norm">
                        <dgm:alg type="hierRoot">
                          <dgm:param type="hierAlign" val="lCtrCh"/>
                        </dgm:alg>
                        <dgm:constrLst>
                          <dgm:constr type="alignOff"/>
                          <dgm:constr type="bendDist" for="des" ptType="parTrans" refType="sp" fact="0.5"/>
                        </dgm:constrLst>
                      </dgm:if>
                      <dgm:else name="Name135">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3">
                  <dgm:alg type="composite"/>
                  <dgm:shape xmlns:r="http://schemas.openxmlformats.org/officeDocument/2006/relationships" r:blip="">
                    <dgm:adjLst/>
                  </dgm:shape>
                  <dgm:presOf axis="self" ptType="node" cnt="1"/>
                  <dgm:choose name="Name136">
                    <dgm:if name="Name137"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38"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39"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40">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41">
                    <dgm:if name="Name142" func="var" arg="hierBranch" op="equ" val="l">
                      <dgm:choose name="Name143">
                        <dgm:if name="Name144" func="var" arg="dir" op="equ" val="norm">
                          <dgm:alg type="hierChild">
                            <dgm:param type="chAlign" val="t"/>
                            <dgm:param type="linDir" val="fromL"/>
                          </dgm:alg>
                        </dgm:if>
                        <dgm:else name="Name145">
                          <dgm:alg type="hierChild">
                            <dgm:param type="chAlign" val="t"/>
                            <dgm:param type="linDir" val="fromR"/>
                          </dgm:alg>
                        </dgm:else>
                      </dgm:choose>
                    </dgm:if>
                    <dgm:if name="Name146" func="var" arg="hierBranch" op="equ" val="r">
                      <dgm:choose name="Name147">
                        <dgm:if name="Name148" func="var" arg="dir" op="equ" val="norm">
                          <dgm:alg type="hierChild">
                            <dgm:param type="chAlign" val="b"/>
                            <dgm:param type="linDir" val="fromL"/>
                          </dgm:alg>
                        </dgm:if>
                        <dgm:else name="Name149">
                          <dgm:alg type="hierChild">
                            <dgm:param type="chAlign" val="b"/>
                            <dgm:param type="linDir" val="fromR"/>
                          </dgm:alg>
                        </dgm:else>
                      </dgm:choose>
                    </dgm:if>
                    <dgm:if name="Name150" func="var" arg="hierBranch" op="equ" val="hang">
                      <dgm:choose name="Name151">
                        <dgm:if name="Name152" func="var" arg="dir" op="equ" val="norm">
                          <dgm:alg type="hierChild">
                            <dgm:param type="chAlign" val="l"/>
                            <dgm:param type="linDir" val="fromT"/>
                            <dgm:param type="secChAlign" val="t"/>
                            <dgm:param type="secLinDir" val="fromL"/>
                          </dgm:alg>
                        </dgm:if>
                        <dgm:else name="Name153">
                          <dgm:alg type="hierChild">
                            <dgm:param type="chAlign" val="r"/>
                            <dgm:param type="linDir" val="fromT"/>
                            <dgm:param type="secChAlign" val="t"/>
                            <dgm:param type="secLinDir" val="fromR"/>
                          </dgm:alg>
                        </dgm:else>
                      </dgm:choose>
                    </dgm:if>
                    <dgm:else name="Name154">
                      <dgm:choose name="Name155">
                        <dgm:if name="Name156" func="var" arg="dir" op="equ" val="norm">
                          <dgm:alg type="hierChild">
                            <dgm:param type="linDir" val="fromT"/>
                            <dgm:param type="chAlign" val="l"/>
                          </dgm:alg>
                        </dgm:if>
                        <dgm:else name="Name157">
                          <dgm:alg type="hierChild">
                            <dgm:param type="linDir" val="fromT"/>
                            <dgm:param type="chAlign" val="r"/>
                          </dgm:alg>
                        </dgm:else>
                      </dgm:choose>
                    </dgm:else>
                  </dgm:choose>
                  <dgm:shape xmlns:r="http://schemas.openxmlformats.org/officeDocument/2006/relationships" r:blip="">
                    <dgm:adjLst/>
                  </dgm:shape>
                  <dgm:presOf/>
                  <dgm:constrLst/>
                  <dgm:ruleLst/>
                  <dgm:forEach name="Name158" ref="rep2a"/>
                </dgm:layoutNode>
                <dgm:layoutNode name="hierChild7">
                  <dgm:choose name="Name159">
                    <dgm:if name="Name160" func="var" arg="dir" op="equ" val="norm">
                      <dgm:alg type="hierChild">
                        <dgm:param type="chAlign" val="l"/>
                        <dgm:param type="linDir" val="fromT"/>
                        <dgm:param type="secChAlign" val="t"/>
                        <dgm:param type="secLinDir" val="fromL"/>
                      </dgm:alg>
                    </dgm:if>
                    <dgm:else name="Name161">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Name162" ref="rep2b"/>
                </dgm:layoutNode>
              </dgm:layoutNode>
            </dgm:forEach>
          </dgm:layoutNode>
        </dgm:layoutNode>
      </dgm:forEach>
    </dgm:forEach>
  </dgm:layoutNode>
</dgm:layoutDef>
</file>

<file path=ppt/diagrams/layout18.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19.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arrow1">
  <dgm:title val=""/>
  <dgm:desc val=""/>
  <dgm:catLst>
    <dgm:cat type="relationship" pri="7000"/>
    <dgm:cat type="process" pri="32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ycle">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equ" val="2">
        <dgm:constrLst>
          <dgm:constr type="primFontSz" for="ch" ptType="node" op="equ" val="65"/>
          <dgm:constr type="w" for="ch" ptType="node" refType="w"/>
          <dgm:constr type="h" for="ch" ptType="node" refType="w" refFor="ch" refPtType="node"/>
          <dgm:constr type="sibSp" refType="w" refFor="ch" refPtType="node" fact="0.1"/>
          <dgm:constr type="diam" refType="w" refFor="ch" refPtType="node" fact="1.1"/>
        </dgm:constrLst>
      </dgm:if>
      <dgm:if name="Name11" axis="ch" ptType="node" func="cnt" op="equ" val="5">
        <dgm:constrLst>
          <dgm:constr type="primFontSz" for="ch" ptType="node" op="equ" val="65"/>
          <dgm:constr type="w" for="ch" ptType="node" refType="w"/>
          <dgm:constr type="h" for="ch" ptType="node" refType="w" refFor="ch" refPtType="node"/>
          <dgm:constr type="sibSp" refType="w" refFor="ch" refPtType="node" fact="-0.24"/>
        </dgm:constrLst>
      </dgm:if>
      <dgm:if name="Name12" axis="ch" ptType="node" func="cnt" op="equ" val="6">
        <dgm:constrLst>
          <dgm:constr type="primFontSz" for="ch" ptType="node" op="equ" val="65"/>
          <dgm:constr type="w" for="ch" ptType="node" refType="w"/>
          <dgm:constr type="h" for="ch" ptType="node" refType="w" refFor="ch" refPtType="node"/>
          <dgm:constr type="sibSp" refType="w" refFor="ch" refPtType="node" fact="-0.2"/>
        </dgm:constrLst>
      </dgm:if>
      <dgm:if name="Name13" axis="ch" ptType="node" func="cnt" op="equ" val="8">
        <dgm:constrLst>
          <dgm:constr type="primFontSz" for="ch" ptType="node" op="equ" val="65"/>
          <dgm:constr type="w" for="ch" ptType="node" refType="w"/>
          <dgm:constr type="h" for="ch" ptType="node" refType="w" refFor="ch" refPtType="node"/>
          <dgm:constr type="sibSp" refType="w" refFor="ch" refPtType="node" fact="-0.15"/>
        </dgm:constrLst>
      </dgm:if>
      <dgm:if name="Name14" axis="ch" ptType="node" func="cnt" op="equ" val="10">
        <dgm:constrLst>
          <dgm:constr type="primFontSz" for="ch" ptType="node" op="lte" val="65"/>
          <dgm:constr type="w" for="ch" ptType="node" refType="w"/>
          <dgm:constr type="h" for="ch" ptType="node" refType="w" refFor="ch" refPtType="node"/>
          <dgm:constr type="sibSp" refType="w" refFor="ch" refPtType="node" fact="-0.24"/>
        </dgm:constrLst>
      </dgm:if>
      <dgm:else name="Name15">
        <dgm:constrLst>
          <dgm:constr type="primFontSz" for="ch" ptType="node" op="equ" val="65"/>
          <dgm:constr type="w" for="ch" ptType="node" refType="w"/>
          <dgm:constr type="h" for="ch" ptType="node" refType="w" refFor="ch" refPtType="node"/>
          <dgm:constr type="sibSp" refType="w" refFor="ch" refPtType="node" fact="-0.35"/>
        </dgm:constrLst>
      </dgm:else>
    </dgm:choose>
    <dgm:ruleLst/>
    <dgm:forEach name="Name16" axis="ch" ptType="node">
      <dgm:layoutNode name="arrow">
        <dgm:varLst>
          <dgm:bulletEnabled val="1"/>
        </dgm:varLst>
        <dgm:alg type="tx"/>
        <dgm:shape xmlns:r="http://schemas.openxmlformats.org/officeDocument/2006/relationships" type="upArrow" r:blip="">
          <dgm:adjLst>
            <dgm:adj idx="2" val="0.35"/>
          </dgm:adjLst>
        </dgm:shape>
        <dgm:presOf axis="desOrSelf" ptType="node"/>
        <dgm:constrLst/>
        <dgm:ruleLst>
          <dgm:rule type="primFontSz" val="5" fact="NaN" max="NaN"/>
        </dgm:ruleLst>
      </dgm:layoutNode>
    </dgm:forEach>
  </dgm:layoutNode>
</dgm:layoutDef>
</file>

<file path=ppt/diagrams/layout7.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arrow1">
  <dgm:title val=""/>
  <dgm:desc val=""/>
  <dgm:catLst>
    <dgm:cat type="relationship" pri="7000"/>
    <dgm:cat type="process" pri="32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ycle">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equ" val="2">
        <dgm:constrLst>
          <dgm:constr type="primFontSz" for="ch" ptType="node" op="equ" val="65"/>
          <dgm:constr type="w" for="ch" ptType="node" refType="w"/>
          <dgm:constr type="h" for="ch" ptType="node" refType="w" refFor="ch" refPtType="node"/>
          <dgm:constr type="sibSp" refType="w" refFor="ch" refPtType="node" fact="0.1"/>
          <dgm:constr type="diam" refType="w" refFor="ch" refPtType="node" fact="1.1"/>
        </dgm:constrLst>
      </dgm:if>
      <dgm:if name="Name11" axis="ch" ptType="node" func="cnt" op="equ" val="5">
        <dgm:constrLst>
          <dgm:constr type="primFontSz" for="ch" ptType="node" op="equ" val="65"/>
          <dgm:constr type="w" for="ch" ptType="node" refType="w"/>
          <dgm:constr type="h" for="ch" ptType="node" refType="w" refFor="ch" refPtType="node"/>
          <dgm:constr type="sibSp" refType="w" refFor="ch" refPtType="node" fact="-0.24"/>
        </dgm:constrLst>
      </dgm:if>
      <dgm:if name="Name12" axis="ch" ptType="node" func="cnt" op="equ" val="6">
        <dgm:constrLst>
          <dgm:constr type="primFontSz" for="ch" ptType="node" op="equ" val="65"/>
          <dgm:constr type="w" for="ch" ptType="node" refType="w"/>
          <dgm:constr type="h" for="ch" ptType="node" refType="w" refFor="ch" refPtType="node"/>
          <dgm:constr type="sibSp" refType="w" refFor="ch" refPtType="node" fact="-0.2"/>
        </dgm:constrLst>
      </dgm:if>
      <dgm:if name="Name13" axis="ch" ptType="node" func="cnt" op="equ" val="8">
        <dgm:constrLst>
          <dgm:constr type="primFontSz" for="ch" ptType="node" op="equ" val="65"/>
          <dgm:constr type="w" for="ch" ptType="node" refType="w"/>
          <dgm:constr type="h" for="ch" ptType="node" refType="w" refFor="ch" refPtType="node"/>
          <dgm:constr type="sibSp" refType="w" refFor="ch" refPtType="node" fact="-0.15"/>
        </dgm:constrLst>
      </dgm:if>
      <dgm:if name="Name14" axis="ch" ptType="node" func="cnt" op="equ" val="10">
        <dgm:constrLst>
          <dgm:constr type="primFontSz" for="ch" ptType="node" op="lte" val="65"/>
          <dgm:constr type="w" for="ch" ptType="node" refType="w"/>
          <dgm:constr type="h" for="ch" ptType="node" refType="w" refFor="ch" refPtType="node"/>
          <dgm:constr type="sibSp" refType="w" refFor="ch" refPtType="node" fact="-0.24"/>
        </dgm:constrLst>
      </dgm:if>
      <dgm:else name="Name15">
        <dgm:constrLst>
          <dgm:constr type="primFontSz" for="ch" ptType="node" op="equ" val="65"/>
          <dgm:constr type="w" for="ch" ptType="node" refType="w"/>
          <dgm:constr type="h" for="ch" ptType="node" refType="w" refFor="ch" refPtType="node"/>
          <dgm:constr type="sibSp" refType="w" refFor="ch" refPtType="node" fact="-0.35"/>
        </dgm:constrLst>
      </dgm:else>
    </dgm:choose>
    <dgm:ruleLst/>
    <dgm:forEach name="Name16" axis="ch" ptType="node">
      <dgm:layoutNode name="arrow">
        <dgm:varLst>
          <dgm:bulletEnabled val="1"/>
        </dgm:varLst>
        <dgm:alg type="tx"/>
        <dgm:shape xmlns:r="http://schemas.openxmlformats.org/officeDocument/2006/relationships" type="upArrow" r:blip="">
          <dgm:adjLst>
            <dgm:adj idx="2" val="0.35"/>
          </dgm:adjLst>
        </dgm:shape>
        <dgm:presOf axis="desOrSelf" ptType="node"/>
        <dgm:constrLst/>
        <dgm:ruleLst>
          <dgm:rule type="primFontSz" val="5" fact="NaN" max="NaN"/>
        </dgm:ruleLst>
      </dgm:layoutNode>
    </dgm:forEach>
  </dgm:layoutNode>
</dgm:layoutDef>
</file>

<file path=ppt/diagrams/layout9.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4">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5">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simple1#6">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8.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46400" cy="498475"/>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it-IT"/>
          </a:p>
        </p:txBody>
      </p:sp>
      <p:sp>
        <p:nvSpPr>
          <p:cNvPr id="3" name="Segnaposto data 2"/>
          <p:cNvSpPr>
            <a:spLocks noGrp="1"/>
          </p:cNvSpPr>
          <p:nvPr>
            <p:ph type="dt" idx="1"/>
          </p:nvPr>
        </p:nvSpPr>
        <p:spPr>
          <a:xfrm>
            <a:off x="3849688" y="0"/>
            <a:ext cx="2946400" cy="498475"/>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69284411-459D-46FD-A8A3-471DCBF54BC7}" type="datetimeFigureOut">
              <a:rPr lang="it-IT"/>
              <a:pPr>
                <a:defRPr/>
              </a:pPr>
              <a:t>06/07/2016</a:t>
            </a:fld>
            <a:endParaRPr lang="it-IT"/>
          </a:p>
        </p:txBody>
      </p:sp>
      <p:sp>
        <p:nvSpPr>
          <p:cNvPr id="4" name="Segnaposto immagine diapositiva 3"/>
          <p:cNvSpPr>
            <a:spLocks noGrp="1" noRot="1" noChangeAspect="1"/>
          </p:cNvSpPr>
          <p:nvPr>
            <p:ph type="sldImg" idx="2"/>
          </p:nvPr>
        </p:nvSpPr>
        <p:spPr>
          <a:xfrm>
            <a:off x="1166813" y="1241425"/>
            <a:ext cx="4464050" cy="3349625"/>
          </a:xfrm>
          <a:prstGeom prst="rect">
            <a:avLst/>
          </a:prstGeom>
          <a:noFill/>
          <a:ln w="12700">
            <a:solidFill>
              <a:prstClr val="black"/>
            </a:solidFill>
          </a:ln>
        </p:spPr>
        <p:txBody>
          <a:bodyPr vert="horz" lIns="91440" tIns="45720" rIns="91440" bIns="45720" rtlCol="0" anchor="ctr"/>
          <a:lstStyle/>
          <a:p>
            <a:pPr lvl="0"/>
            <a:endParaRPr lang="it-IT" noProof="0"/>
          </a:p>
        </p:txBody>
      </p:sp>
      <p:sp>
        <p:nvSpPr>
          <p:cNvPr id="5" name="Segnaposto note 4"/>
          <p:cNvSpPr>
            <a:spLocks noGrp="1"/>
          </p:cNvSpPr>
          <p:nvPr>
            <p:ph type="body" sz="quarter" idx="3"/>
          </p:nvPr>
        </p:nvSpPr>
        <p:spPr>
          <a:xfrm>
            <a:off x="679450" y="4776788"/>
            <a:ext cx="5438775" cy="3908425"/>
          </a:xfrm>
          <a:prstGeom prst="rect">
            <a:avLst/>
          </a:prstGeom>
        </p:spPr>
        <p:txBody>
          <a:bodyPr vert="horz" lIns="91440" tIns="45720" rIns="91440" bIns="45720" rtlCol="0"/>
          <a:lstStyle/>
          <a:p>
            <a:pPr lvl="0"/>
            <a:r>
              <a:rPr lang="it-IT" noProof="0" smtClean="0"/>
              <a:t>Fare clic per modificare stili del testo dello schema</a:t>
            </a:r>
          </a:p>
          <a:p>
            <a:pPr lvl="1"/>
            <a:r>
              <a:rPr lang="it-IT" noProof="0" smtClean="0"/>
              <a:t>Secondo livello</a:t>
            </a:r>
          </a:p>
          <a:p>
            <a:pPr lvl="2"/>
            <a:r>
              <a:rPr lang="it-IT" noProof="0" smtClean="0"/>
              <a:t>Terzo livello</a:t>
            </a:r>
          </a:p>
          <a:p>
            <a:pPr lvl="3"/>
            <a:r>
              <a:rPr lang="it-IT" noProof="0" smtClean="0"/>
              <a:t>Quarto livello</a:t>
            </a:r>
          </a:p>
          <a:p>
            <a:pPr lvl="4"/>
            <a:r>
              <a:rPr lang="it-IT" noProof="0" smtClean="0"/>
              <a:t>Quinto livello</a:t>
            </a:r>
            <a:endParaRPr lang="it-IT" noProof="0"/>
          </a:p>
        </p:txBody>
      </p:sp>
      <p:sp>
        <p:nvSpPr>
          <p:cNvPr id="6" name="Segnaposto piè di pagina 5"/>
          <p:cNvSpPr>
            <a:spLocks noGrp="1"/>
          </p:cNvSpPr>
          <p:nvPr>
            <p:ph type="ftr" sz="quarter" idx="4"/>
          </p:nvPr>
        </p:nvSpPr>
        <p:spPr>
          <a:xfrm>
            <a:off x="0" y="9428163"/>
            <a:ext cx="2946400" cy="498475"/>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it-IT"/>
          </a:p>
        </p:txBody>
      </p:sp>
      <p:sp>
        <p:nvSpPr>
          <p:cNvPr id="7" name="Segnaposto numero diapositiva 6"/>
          <p:cNvSpPr>
            <a:spLocks noGrp="1"/>
          </p:cNvSpPr>
          <p:nvPr>
            <p:ph type="sldNum" sz="quarter" idx="5"/>
          </p:nvPr>
        </p:nvSpPr>
        <p:spPr>
          <a:xfrm>
            <a:off x="3849688" y="9428163"/>
            <a:ext cx="2946400" cy="498475"/>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31B456D4-FD33-4EBB-A764-5C41DD02E6DB}" type="slidenum">
              <a:rPr lang="it-IT"/>
              <a:pPr>
                <a:defRPr/>
              </a:pPr>
              <a:t>‹N›</a:t>
            </a:fld>
            <a:endParaRPr lang="it-IT"/>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Segnaposto immagine diapositiva 1"/>
          <p:cNvSpPr>
            <a:spLocks noGrp="1" noRot="1" noChangeAspect="1"/>
          </p:cNvSpPr>
          <p:nvPr>
            <p:ph type="sldImg"/>
          </p:nvPr>
        </p:nvSpPr>
        <p:spPr bwMode="auto">
          <a:noFill/>
          <a:ln>
            <a:solidFill>
              <a:srgbClr val="000000"/>
            </a:solidFill>
            <a:miter lim="800000"/>
            <a:headEnd/>
            <a:tailEnd/>
          </a:ln>
        </p:spPr>
      </p:sp>
      <p:sp>
        <p:nvSpPr>
          <p:cNvPr id="20482"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t-IT" smtClean="0"/>
          </a:p>
        </p:txBody>
      </p:sp>
      <p:sp>
        <p:nvSpPr>
          <p:cNvPr id="20483" name="Segnaposto numero diapositiva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25E9BE2-1996-4ED9-9FCF-924748B88C44}" type="slidenum">
              <a:rPr lang="it-IT"/>
              <a:pPr fontAlgn="base">
                <a:spcBef>
                  <a:spcPct val="0"/>
                </a:spcBef>
                <a:spcAft>
                  <a:spcPct val="0"/>
                </a:spcAft>
                <a:defRPr/>
              </a:pPr>
              <a:t>1</a:t>
            </a:fld>
            <a:endParaRPr lang="it-IT"/>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Segnaposto immagine diapositiva 1"/>
          <p:cNvSpPr>
            <a:spLocks noGrp="1" noRot="1" noChangeAspect="1"/>
          </p:cNvSpPr>
          <p:nvPr>
            <p:ph type="sldImg"/>
          </p:nvPr>
        </p:nvSpPr>
        <p:spPr bwMode="auto">
          <a:noFill/>
          <a:ln>
            <a:solidFill>
              <a:srgbClr val="000000"/>
            </a:solidFill>
            <a:miter lim="800000"/>
            <a:headEnd/>
            <a:tailEnd/>
          </a:ln>
        </p:spPr>
      </p:sp>
      <p:sp>
        <p:nvSpPr>
          <p:cNvPr id="26626"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t-IT" smtClean="0"/>
          </a:p>
        </p:txBody>
      </p:sp>
      <p:sp>
        <p:nvSpPr>
          <p:cNvPr id="26627" name="Segnaposto numero diapositiva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2CE74BA-C94E-48B5-B165-03AC538F40DE}" type="slidenum">
              <a:rPr lang="it-IT"/>
              <a:pPr fontAlgn="base">
                <a:spcBef>
                  <a:spcPct val="0"/>
                </a:spcBef>
                <a:spcAft>
                  <a:spcPct val="0"/>
                </a:spcAft>
                <a:defRPr/>
              </a:pPr>
              <a:t>6</a:t>
            </a:fld>
            <a:endParaRPr lang="it-IT"/>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Segnaposto immagine diapositiva 1"/>
          <p:cNvSpPr>
            <a:spLocks noGrp="1" noRot="1" noChangeAspect="1"/>
          </p:cNvSpPr>
          <p:nvPr>
            <p:ph type="sldImg"/>
          </p:nvPr>
        </p:nvSpPr>
        <p:spPr bwMode="auto">
          <a:noFill/>
          <a:ln>
            <a:solidFill>
              <a:srgbClr val="000000"/>
            </a:solidFill>
            <a:miter lim="800000"/>
            <a:headEnd/>
            <a:tailEnd/>
          </a:ln>
        </p:spPr>
      </p:sp>
      <p:sp>
        <p:nvSpPr>
          <p:cNvPr id="60418"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t-IT" smtClean="0"/>
          </a:p>
        </p:txBody>
      </p:sp>
      <p:sp>
        <p:nvSpPr>
          <p:cNvPr id="60419" name="Segnaposto numero diapositiva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BFFF469-D0EC-46E0-8357-569E93B91F37}" type="slidenum">
              <a:rPr lang="it-IT"/>
              <a:pPr fontAlgn="base">
                <a:spcBef>
                  <a:spcPct val="0"/>
                </a:spcBef>
                <a:spcAft>
                  <a:spcPct val="0"/>
                </a:spcAft>
                <a:defRPr/>
              </a:pPr>
              <a:t>24</a:t>
            </a:fld>
            <a:endParaRPr lang="it-IT"/>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bg>
      <p:bgRef idx="1003">
        <a:schemeClr val="bg1"/>
      </p:bgRef>
    </p:bg>
    <p:spTree>
      <p:nvGrpSpPr>
        <p:cNvPr id="1" name=""/>
        <p:cNvGrpSpPr/>
        <p:nvPr/>
      </p:nvGrpSpPr>
      <p:grpSpPr>
        <a:xfrm>
          <a:off x="0" y="0"/>
          <a:ext cx="0" cy="0"/>
          <a:chOff x="0" y="0"/>
          <a:chExt cx="0" cy="0"/>
        </a:xfrm>
      </p:grpSpPr>
      <p:sp>
        <p:nvSpPr>
          <p:cNvPr id="4" name="TextBox 7"/>
          <p:cNvSpPr txBox="1"/>
          <p:nvPr/>
        </p:nvSpPr>
        <p:spPr>
          <a:xfrm>
            <a:off x="8293100" y="5803900"/>
            <a:ext cx="366713" cy="677863"/>
          </a:xfrm>
          <a:prstGeom prst="rect">
            <a:avLst/>
          </a:prstGeom>
          <a:noFill/>
        </p:spPr>
        <p:txBody>
          <a:bodyPr wrap="none" lIns="0" tIns="0" rIns="0" bIns="0">
            <a:spAutoFit/>
          </a:bodyPr>
          <a:lstStyle/>
          <a:p>
            <a:pPr fontAlgn="auto">
              <a:spcBef>
                <a:spcPts val="0"/>
              </a:spcBef>
              <a:spcAft>
                <a:spcPts val="0"/>
              </a:spcAft>
              <a:defRPr/>
            </a:pPr>
            <a:r>
              <a:rPr sz="4400">
                <a:solidFill>
                  <a:schemeClr val="accent1"/>
                </a:solidFill>
                <a:latin typeface="Wingdings" pitchFamily="2" charset="2"/>
              </a:rPr>
              <a:t>S</a:t>
            </a:r>
          </a:p>
        </p:txBody>
      </p:sp>
      <p:sp>
        <p:nvSpPr>
          <p:cNvPr id="2" name="Title 1"/>
          <p:cNvSpPr>
            <a:spLocks noGrp="1"/>
          </p:cNvSpPr>
          <p:nvPr>
            <p:ph type="ctrTitle"/>
          </p:nvPr>
        </p:nvSpPr>
        <p:spPr>
          <a:xfrm>
            <a:off x="457199" y="1295400"/>
            <a:ext cx="8228013" cy="1927225"/>
          </a:xfrm>
        </p:spPr>
        <p:txBody>
          <a:bodyPr tIns="0" bIns="0" anchor="b"/>
          <a:lstStyle>
            <a:lvl1pPr>
              <a:defRPr sz="6000">
                <a:solidFill>
                  <a:schemeClr val="bg1"/>
                </a:solidFill>
              </a:defRPr>
            </a:lvl1pPr>
          </a:lstStyle>
          <a:p>
            <a:r>
              <a:rPr lang="it-IT" smtClean="0"/>
              <a:t>Fare clic per modificare stile</a:t>
            </a:r>
            <a:endParaRPr/>
          </a:p>
        </p:txBody>
      </p:sp>
      <p:sp>
        <p:nvSpPr>
          <p:cNvPr id="3" name="Subtitle 2"/>
          <p:cNvSpPr>
            <a:spLocks noGrp="1"/>
          </p:cNvSpPr>
          <p:nvPr>
            <p:ph type="subTitle" idx="1"/>
          </p:nvPr>
        </p:nvSpPr>
        <p:spPr>
          <a:xfrm>
            <a:off x="457199" y="3307976"/>
            <a:ext cx="8228013" cy="1066800"/>
          </a:xfrm>
        </p:spPr>
        <p:txBody>
          <a:bodyPr tIns="0" bIns="0"/>
          <a:lstStyle>
            <a:lvl1pPr marL="0" indent="0" algn="ctr">
              <a:spcBef>
                <a:spcPts val="300"/>
              </a:spcBef>
              <a:buNone/>
              <a:defRPr sz="1800">
                <a:solidFill>
                  <a:schemeClr val="bg1"/>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dirty="0"/>
          </a:p>
        </p:txBody>
      </p:sp>
      <p:sp>
        <p:nvSpPr>
          <p:cNvPr id="5" name="Date Placeholder 3"/>
          <p:cNvSpPr>
            <a:spLocks noGrp="1"/>
          </p:cNvSpPr>
          <p:nvPr>
            <p:ph type="dt" sz="half" idx="10"/>
          </p:nvPr>
        </p:nvSpPr>
        <p:spPr/>
        <p:txBody>
          <a:bodyPr/>
          <a:lstStyle>
            <a:lvl1pPr>
              <a:defRPr/>
            </a:lvl1pPr>
          </a:lstStyle>
          <a:p>
            <a:pPr>
              <a:defRPr/>
            </a:pPr>
            <a:fld id="{C04C0C57-5053-4E0A-B565-CF644A6D58E9}" type="datetimeFigureOut">
              <a:rPr lang="it-IT"/>
              <a:pPr>
                <a:defRPr/>
              </a:pPr>
              <a:t>06/07/2016</a:t>
            </a:fld>
            <a:endParaRPr lang="it-IT"/>
          </a:p>
        </p:txBody>
      </p:sp>
      <p:sp>
        <p:nvSpPr>
          <p:cNvPr id="6" name="Footer Placeholder 4"/>
          <p:cNvSpPr>
            <a:spLocks noGrp="1"/>
          </p:cNvSpPr>
          <p:nvPr>
            <p:ph type="ftr" sz="quarter" idx="11"/>
          </p:nvPr>
        </p:nvSpPr>
        <p:spPr/>
        <p:txBody>
          <a:bodyPr/>
          <a:lstStyle>
            <a:lvl1pPr>
              <a:defRPr/>
            </a:lvl1pPr>
          </a:lstStyle>
          <a:p>
            <a:pPr>
              <a:defRPr/>
            </a:pPr>
            <a:endParaRPr lang="it-IT"/>
          </a:p>
        </p:txBody>
      </p:sp>
      <p:sp>
        <p:nvSpPr>
          <p:cNvPr id="7" name="Slide Number Placeholder 5"/>
          <p:cNvSpPr>
            <a:spLocks noGrp="1"/>
          </p:cNvSpPr>
          <p:nvPr>
            <p:ph type="sldNum" sz="quarter" idx="12"/>
          </p:nvPr>
        </p:nvSpPr>
        <p:spPr/>
        <p:txBody>
          <a:bodyPr/>
          <a:lstStyle>
            <a:lvl1pPr>
              <a:defRPr/>
            </a:lvl1pPr>
          </a:lstStyle>
          <a:p>
            <a:pPr>
              <a:defRPr/>
            </a:pPr>
            <a:fld id="{78617582-9E86-4D99-8447-D16ADDBAC7A4}" type="slidenum">
              <a:rPr lang="it-IT"/>
              <a:pPr>
                <a:defRPr/>
              </a:pPr>
              <a:t>‹N›</a:t>
            </a:fld>
            <a:endParaRPr lang="it-IT"/>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Vuoto">
    <p:bg>
      <p:bgRef idx="1001">
        <a:schemeClr val="bg1"/>
      </p:bgRef>
    </p:b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fld id="{3CBF1A7C-E75C-4C87-9B36-5B6E17BBDDC3}" type="datetimeFigureOut">
              <a:rPr lang="it-IT"/>
              <a:pPr>
                <a:defRPr/>
              </a:pPr>
              <a:t>06/07/2016</a:t>
            </a:fld>
            <a:endParaRPr lang="it-IT"/>
          </a:p>
        </p:txBody>
      </p:sp>
      <p:sp>
        <p:nvSpPr>
          <p:cNvPr id="3" name="Footer Placeholder 2"/>
          <p:cNvSpPr>
            <a:spLocks noGrp="1"/>
          </p:cNvSpPr>
          <p:nvPr>
            <p:ph type="ftr" sz="quarter" idx="11"/>
          </p:nvPr>
        </p:nvSpPr>
        <p:spPr/>
        <p:txBody>
          <a:bodyPr/>
          <a:lstStyle>
            <a:lvl1pPr>
              <a:defRPr/>
            </a:lvl1pPr>
          </a:lstStyle>
          <a:p>
            <a:pPr>
              <a:defRPr/>
            </a:pPr>
            <a:endParaRPr lang="it-IT"/>
          </a:p>
        </p:txBody>
      </p:sp>
      <p:sp>
        <p:nvSpPr>
          <p:cNvPr id="4" name="Slide Number Placeholder 3"/>
          <p:cNvSpPr>
            <a:spLocks noGrp="1"/>
          </p:cNvSpPr>
          <p:nvPr>
            <p:ph type="sldNum" sz="quarter" idx="12"/>
          </p:nvPr>
        </p:nvSpPr>
        <p:spPr/>
        <p:txBody>
          <a:bodyPr/>
          <a:lstStyle>
            <a:lvl1pPr>
              <a:defRPr/>
            </a:lvl1pPr>
          </a:lstStyle>
          <a:p>
            <a:pPr>
              <a:defRPr/>
            </a:pPr>
            <a:fld id="{E0C2B26B-0C08-4CB6-9F88-DFCAC717610C}" type="slidenum">
              <a:rPr lang="it-IT"/>
              <a:pPr>
                <a:defRPr/>
              </a:pPr>
              <a:t>‹N›</a:t>
            </a:fld>
            <a:endParaRPr lang="it-IT"/>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uto con didascalia">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199" y="381001"/>
            <a:ext cx="3509683" cy="2209800"/>
          </a:xfrm>
        </p:spPr>
        <p:txBody>
          <a:bodyPr anchor="b"/>
          <a:lstStyle>
            <a:lvl1pPr algn="l">
              <a:defRPr sz="4400" b="0"/>
            </a:lvl1pPr>
          </a:lstStyle>
          <a:p>
            <a:r>
              <a:rPr lang="it-IT" smtClean="0"/>
              <a:t>Fare clic per modificare stile</a:t>
            </a:r>
            <a:endParaRPr/>
          </a:p>
        </p:txBody>
      </p:sp>
      <p:sp>
        <p:nvSpPr>
          <p:cNvPr id="3" name="Content Placeholder 2"/>
          <p:cNvSpPr>
            <a:spLocks noGrp="1"/>
          </p:cNvSpPr>
          <p:nvPr>
            <p:ph idx="1"/>
          </p:nvPr>
        </p:nvSpPr>
        <p:spPr>
          <a:xfrm>
            <a:off x="5029200" y="273050"/>
            <a:ext cx="3657600" cy="5853113"/>
          </a:xfrm>
        </p:spPr>
        <p:txBody>
          <a:bodyPr>
            <a:normAutofit/>
          </a:bodyPr>
          <a:lstStyle>
            <a:lvl1pPr>
              <a:defRPr sz="2200"/>
            </a:lvl1pPr>
            <a:lvl2pPr>
              <a:defRPr sz="2000"/>
            </a:lvl2pPr>
            <a:lvl3pPr>
              <a:defRPr sz="1800"/>
            </a:lvl3pPr>
            <a:lvl4pPr>
              <a:defRPr sz="1800"/>
            </a:lvl4pPr>
            <a:lvl5pPr>
              <a:defRPr sz="1800"/>
            </a:lvl5pPr>
            <a:lvl6pPr marL="1946275" indent="-227013">
              <a:defRPr sz="1600"/>
            </a:lvl6pPr>
            <a:lvl7pPr marL="2173288" indent="-227013">
              <a:defRPr sz="1600"/>
            </a:lvl7pPr>
            <a:lvl8pPr marL="2398713" indent="-227013">
              <a:defRPr sz="1600"/>
            </a:lvl8pPr>
            <a:lvl9pPr marL="2625725" indent="-227013">
              <a:defRPr sz="16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dirty="0"/>
          </a:p>
        </p:txBody>
      </p:sp>
      <p:sp>
        <p:nvSpPr>
          <p:cNvPr id="4" name="Text Placeholder 3"/>
          <p:cNvSpPr>
            <a:spLocks noGrp="1"/>
          </p:cNvSpPr>
          <p:nvPr>
            <p:ph type="body" sz="half" idx="2"/>
          </p:nvPr>
        </p:nvSpPr>
        <p:spPr>
          <a:xfrm>
            <a:off x="457199" y="2649071"/>
            <a:ext cx="3509683" cy="3388192"/>
          </a:xfrm>
        </p:spPr>
        <p:txBody>
          <a:bodyPr>
            <a:normAutofit/>
          </a:bodyPr>
          <a:lstStyle>
            <a:lvl1pPr marL="0" indent="0">
              <a:spcBef>
                <a:spcPts val="600"/>
              </a:spcBef>
              <a:buNone/>
              <a:defRPr sz="20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gli stili del testo dello schema</a:t>
            </a:r>
          </a:p>
        </p:txBody>
      </p:sp>
      <p:sp>
        <p:nvSpPr>
          <p:cNvPr id="5" name="Date Placeholder 4"/>
          <p:cNvSpPr>
            <a:spLocks noGrp="1"/>
          </p:cNvSpPr>
          <p:nvPr>
            <p:ph type="dt" sz="half" idx="10"/>
          </p:nvPr>
        </p:nvSpPr>
        <p:spPr/>
        <p:txBody>
          <a:bodyPr/>
          <a:lstStyle>
            <a:lvl1pPr>
              <a:defRPr>
                <a:solidFill>
                  <a:schemeClr val="bg1"/>
                </a:solidFill>
              </a:defRPr>
            </a:lvl1pPr>
          </a:lstStyle>
          <a:p>
            <a:pPr>
              <a:defRPr/>
            </a:pPr>
            <a:fld id="{33BE67BB-53DF-4984-8C2A-FAA0D539584E}" type="datetimeFigureOut">
              <a:rPr lang="it-IT"/>
              <a:pPr>
                <a:defRPr/>
              </a:pPr>
              <a:t>06/07/2016</a:t>
            </a:fld>
            <a:endParaRPr lang="it-IT"/>
          </a:p>
        </p:txBody>
      </p:sp>
      <p:sp>
        <p:nvSpPr>
          <p:cNvPr id="6" name="Footer Placeholder 5"/>
          <p:cNvSpPr>
            <a:spLocks noGrp="1"/>
          </p:cNvSpPr>
          <p:nvPr>
            <p:ph type="ftr" sz="quarter" idx="11"/>
          </p:nvPr>
        </p:nvSpPr>
        <p:spPr/>
        <p:txBody>
          <a:bodyPr/>
          <a:lstStyle>
            <a:lvl1pPr>
              <a:defRPr/>
            </a:lvl1pPr>
          </a:lstStyle>
          <a:p>
            <a:pPr>
              <a:defRPr/>
            </a:pPr>
            <a:endParaRPr lang="it-IT"/>
          </a:p>
        </p:txBody>
      </p:sp>
      <p:sp>
        <p:nvSpPr>
          <p:cNvPr id="7" name="Slide Number Placeholder 6"/>
          <p:cNvSpPr>
            <a:spLocks noGrp="1"/>
          </p:cNvSpPr>
          <p:nvPr>
            <p:ph type="sldNum" sz="quarter" idx="12"/>
          </p:nvPr>
        </p:nvSpPr>
        <p:spPr/>
        <p:txBody>
          <a:bodyPr/>
          <a:lstStyle>
            <a:lvl1pPr>
              <a:defRPr/>
            </a:lvl1pPr>
          </a:lstStyle>
          <a:p>
            <a:pPr>
              <a:defRPr/>
            </a:pPr>
            <a:fld id="{4C90DC64-EBD2-4155-9674-FCC22FD03A68}" type="slidenum">
              <a:rPr lang="it-IT"/>
              <a:pPr>
                <a:defRPr/>
              </a:pPr>
              <a:t>‹N›</a:t>
            </a:fld>
            <a:endParaRPr lang="it-IT"/>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mmagine con didascalia">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051425" y="381001"/>
            <a:ext cx="3635375" cy="2209800"/>
          </a:xfrm>
        </p:spPr>
        <p:txBody>
          <a:bodyPr anchor="b"/>
          <a:lstStyle>
            <a:lvl1pPr algn="l">
              <a:defRPr sz="4400" b="0">
                <a:solidFill>
                  <a:schemeClr val="tx1"/>
                </a:solidFill>
              </a:defRPr>
            </a:lvl1pPr>
          </a:lstStyle>
          <a:p>
            <a:r>
              <a:rPr lang="it-IT" smtClean="0"/>
              <a:t>Fare clic per modificare stile</a:t>
            </a:r>
            <a:endParaRPr/>
          </a:p>
        </p:txBody>
      </p:sp>
      <p:sp>
        <p:nvSpPr>
          <p:cNvPr id="4" name="Text Placeholder 3"/>
          <p:cNvSpPr>
            <a:spLocks noGrp="1"/>
          </p:cNvSpPr>
          <p:nvPr>
            <p:ph type="body" sz="half" idx="2"/>
          </p:nvPr>
        </p:nvSpPr>
        <p:spPr>
          <a:xfrm>
            <a:off x="5051425" y="2649070"/>
            <a:ext cx="3635375" cy="3505667"/>
          </a:xfrm>
        </p:spPr>
        <p:txBody>
          <a:bodyPr>
            <a:normAutofit/>
          </a:bodyPr>
          <a:lstStyle>
            <a:lvl1pPr marL="0" indent="0">
              <a:spcBef>
                <a:spcPts val="600"/>
              </a:spcBef>
              <a:buNone/>
              <a:defRPr sz="2000">
                <a:solidFill>
                  <a:schemeClr val="tx1">
                    <a:lumMod val="65000"/>
                    <a:lumOff val="3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gli stili del testo dello schema</a:t>
            </a:r>
          </a:p>
        </p:txBody>
      </p:sp>
      <p:sp>
        <p:nvSpPr>
          <p:cNvPr id="9" name="Picture Placeholder 8"/>
          <p:cNvSpPr>
            <a:spLocks noGrp="1"/>
          </p:cNvSpPr>
          <p:nvPr>
            <p:ph type="pic" sz="quarter" idx="13"/>
          </p:nvPr>
        </p:nvSpPr>
        <p:spPr>
          <a:xfrm>
            <a:off x="228600" y="1143000"/>
            <a:ext cx="4267200" cy="4267200"/>
          </a:xfrm>
          <a:prstGeom prst="ellipse">
            <a:avLst/>
          </a:prstGeom>
          <a:ln w="28575">
            <a:solidFill>
              <a:schemeClr val="accent1"/>
            </a:solidFill>
          </a:ln>
        </p:spPr>
        <p:txBody>
          <a:bodyPr rtlCol="0">
            <a:normAutofit/>
          </a:bodyPr>
          <a:lstStyle>
            <a:lvl1pPr marL="0" indent="0">
              <a:buNone/>
              <a:defRPr>
                <a:solidFill>
                  <a:schemeClr val="bg1"/>
                </a:solidFill>
              </a:defRPr>
            </a:lvl1pPr>
          </a:lstStyle>
          <a:p>
            <a:pPr lvl="0"/>
            <a:r>
              <a:rPr lang="it-IT" noProof="0" smtClean="0"/>
              <a:t>Trascinare l'immagine su un segnaposto o fare clic sull'icona per aggiungerla</a:t>
            </a:r>
            <a:endParaRPr noProof="0"/>
          </a:p>
        </p:txBody>
      </p:sp>
      <p:sp>
        <p:nvSpPr>
          <p:cNvPr id="5" name="Date Placeholder 4"/>
          <p:cNvSpPr>
            <a:spLocks noGrp="1"/>
          </p:cNvSpPr>
          <p:nvPr>
            <p:ph type="dt" sz="half" idx="14"/>
          </p:nvPr>
        </p:nvSpPr>
        <p:spPr/>
        <p:txBody>
          <a:bodyPr/>
          <a:lstStyle>
            <a:lvl1pPr>
              <a:defRPr>
                <a:solidFill>
                  <a:schemeClr val="bg1"/>
                </a:solidFill>
              </a:defRPr>
            </a:lvl1pPr>
          </a:lstStyle>
          <a:p>
            <a:pPr>
              <a:defRPr/>
            </a:pPr>
            <a:fld id="{8C829B82-D2EB-4D5F-8C32-0934F18E81DB}" type="datetimeFigureOut">
              <a:rPr lang="it-IT"/>
              <a:pPr>
                <a:defRPr/>
              </a:pPr>
              <a:t>06/07/2016</a:t>
            </a:fld>
            <a:endParaRPr lang="it-IT"/>
          </a:p>
        </p:txBody>
      </p:sp>
      <p:sp>
        <p:nvSpPr>
          <p:cNvPr id="6" name="Footer Placeholder 5"/>
          <p:cNvSpPr>
            <a:spLocks noGrp="1"/>
          </p:cNvSpPr>
          <p:nvPr>
            <p:ph type="ftr" sz="quarter" idx="15"/>
          </p:nvPr>
        </p:nvSpPr>
        <p:spPr/>
        <p:txBody>
          <a:bodyPr/>
          <a:lstStyle>
            <a:lvl1pPr>
              <a:defRPr/>
            </a:lvl1pPr>
          </a:lstStyle>
          <a:p>
            <a:pPr>
              <a:defRPr/>
            </a:pPr>
            <a:endParaRPr lang="it-IT"/>
          </a:p>
        </p:txBody>
      </p:sp>
      <p:sp>
        <p:nvSpPr>
          <p:cNvPr id="7" name="Slide Number Placeholder 6"/>
          <p:cNvSpPr>
            <a:spLocks noGrp="1"/>
          </p:cNvSpPr>
          <p:nvPr>
            <p:ph type="sldNum" sz="quarter" idx="16"/>
          </p:nvPr>
        </p:nvSpPr>
        <p:spPr/>
        <p:txBody>
          <a:bodyPr/>
          <a:lstStyle>
            <a:lvl1pPr>
              <a:defRPr/>
            </a:lvl1pPr>
          </a:lstStyle>
          <a:p>
            <a:pPr>
              <a:defRPr/>
            </a:pPr>
            <a:fld id="{FF4488DE-29EA-4548-ADFE-05C5D5E15237}" type="slidenum">
              <a:rPr lang="it-IT"/>
              <a:pPr>
                <a:defRPr/>
              </a:pPr>
              <a:t>‹N›</a:t>
            </a:fld>
            <a:endParaRPr lang="it-IT"/>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3 Immagini con didascalia">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051425" y="381001"/>
            <a:ext cx="3635375" cy="2209800"/>
          </a:xfrm>
        </p:spPr>
        <p:txBody>
          <a:bodyPr anchor="b"/>
          <a:lstStyle>
            <a:lvl1pPr algn="l">
              <a:defRPr sz="4400" b="0">
                <a:solidFill>
                  <a:schemeClr val="tx1"/>
                </a:solidFill>
              </a:defRPr>
            </a:lvl1pPr>
          </a:lstStyle>
          <a:p>
            <a:r>
              <a:rPr lang="it-IT" smtClean="0"/>
              <a:t>Fare clic per modificare stile</a:t>
            </a:r>
            <a:endParaRPr/>
          </a:p>
        </p:txBody>
      </p:sp>
      <p:sp>
        <p:nvSpPr>
          <p:cNvPr id="4" name="Text Placeholder 3"/>
          <p:cNvSpPr>
            <a:spLocks noGrp="1"/>
          </p:cNvSpPr>
          <p:nvPr>
            <p:ph type="body" sz="half" idx="2"/>
          </p:nvPr>
        </p:nvSpPr>
        <p:spPr>
          <a:xfrm>
            <a:off x="5051425" y="2649070"/>
            <a:ext cx="3635375" cy="3505667"/>
          </a:xfrm>
        </p:spPr>
        <p:txBody>
          <a:bodyPr>
            <a:normAutofit/>
          </a:bodyPr>
          <a:lstStyle>
            <a:lvl1pPr marL="0" indent="0">
              <a:spcBef>
                <a:spcPts val="600"/>
              </a:spcBef>
              <a:buNone/>
              <a:defRPr sz="2000">
                <a:solidFill>
                  <a:schemeClr val="tx1">
                    <a:lumMod val="65000"/>
                    <a:lumOff val="3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gli stili del testo dello schema</a:t>
            </a:r>
          </a:p>
        </p:txBody>
      </p:sp>
      <p:sp>
        <p:nvSpPr>
          <p:cNvPr id="9" name="Picture Placeholder 8"/>
          <p:cNvSpPr>
            <a:spLocks noGrp="1"/>
          </p:cNvSpPr>
          <p:nvPr>
            <p:ph type="pic" sz="quarter" idx="13"/>
          </p:nvPr>
        </p:nvSpPr>
        <p:spPr>
          <a:xfrm>
            <a:off x="990600" y="2590800"/>
            <a:ext cx="3505200" cy="3505200"/>
          </a:xfrm>
          <a:prstGeom prst="ellipse">
            <a:avLst/>
          </a:prstGeom>
          <a:ln w="28575">
            <a:solidFill>
              <a:schemeClr val="accent1"/>
            </a:solidFill>
          </a:ln>
        </p:spPr>
        <p:txBody>
          <a:bodyPr rtlCol="0">
            <a:normAutofit/>
          </a:bodyPr>
          <a:lstStyle>
            <a:lvl1pPr marL="0" indent="0">
              <a:buNone/>
              <a:defRPr>
                <a:solidFill>
                  <a:schemeClr val="bg1"/>
                </a:solidFill>
              </a:defRPr>
            </a:lvl1pPr>
          </a:lstStyle>
          <a:p>
            <a:pPr lvl="0"/>
            <a:r>
              <a:rPr lang="it-IT" noProof="0" smtClean="0"/>
              <a:t>Trascinare l'immagine su un segnaposto o fare clic sull'icona per aggiungerla</a:t>
            </a:r>
            <a:endParaRPr noProof="0"/>
          </a:p>
        </p:txBody>
      </p:sp>
      <p:sp>
        <p:nvSpPr>
          <p:cNvPr id="8" name="Picture Placeholder 8"/>
          <p:cNvSpPr>
            <a:spLocks noGrp="1"/>
          </p:cNvSpPr>
          <p:nvPr>
            <p:ph type="pic" sz="quarter" idx="14"/>
          </p:nvPr>
        </p:nvSpPr>
        <p:spPr>
          <a:xfrm>
            <a:off x="2479675" y="1260475"/>
            <a:ext cx="1254125" cy="1254125"/>
          </a:xfrm>
          <a:prstGeom prst="ellipse">
            <a:avLst/>
          </a:prstGeom>
          <a:ln w="28575">
            <a:solidFill>
              <a:schemeClr val="accent1"/>
            </a:solidFill>
          </a:ln>
        </p:spPr>
        <p:txBody>
          <a:bodyPr rtlCol="0">
            <a:normAutofit/>
          </a:bodyPr>
          <a:lstStyle>
            <a:lvl1pPr marL="0" indent="0">
              <a:buNone/>
              <a:defRPr sz="1400">
                <a:solidFill>
                  <a:schemeClr val="bg1"/>
                </a:solidFill>
              </a:defRPr>
            </a:lvl1pPr>
          </a:lstStyle>
          <a:p>
            <a:pPr lvl="0"/>
            <a:r>
              <a:rPr lang="it-IT" noProof="0" smtClean="0"/>
              <a:t>Trascinare l'immagine su un segnaposto o fare clic sull'icona per aggiungerla</a:t>
            </a:r>
            <a:endParaRPr noProof="0"/>
          </a:p>
        </p:txBody>
      </p:sp>
      <p:sp>
        <p:nvSpPr>
          <p:cNvPr id="10" name="Picture Placeholder 8"/>
          <p:cNvSpPr>
            <a:spLocks noGrp="1"/>
          </p:cNvSpPr>
          <p:nvPr>
            <p:ph type="pic" sz="quarter" idx="15"/>
          </p:nvPr>
        </p:nvSpPr>
        <p:spPr>
          <a:xfrm>
            <a:off x="269875" y="762000"/>
            <a:ext cx="2092325" cy="2092325"/>
          </a:xfrm>
          <a:prstGeom prst="ellipse">
            <a:avLst/>
          </a:prstGeom>
          <a:ln w="28575">
            <a:solidFill>
              <a:schemeClr val="accent1"/>
            </a:solidFill>
          </a:ln>
        </p:spPr>
        <p:txBody>
          <a:bodyPr rtlCol="0">
            <a:normAutofit/>
          </a:bodyPr>
          <a:lstStyle>
            <a:lvl1pPr marL="0" indent="0">
              <a:buNone/>
              <a:defRPr sz="1800">
                <a:solidFill>
                  <a:schemeClr val="bg1"/>
                </a:solidFill>
              </a:defRPr>
            </a:lvl1pPr>
          </a:lstStyle>
          <a:p>
            <a:pPr lvl="0"/>
            <a:r>
              <a:rPr lang="it-IT" noProof="0" smtClean="0"/>
              <a:t>Trascinare l'immagine su un segnaposto o fare clic sull'icona per aggiungerla</a:t>
            </a:r>
            <a:endParaRPr noProof="0"/>
          </a:p>
        </p:txBody>
      </p:sp>
      <p:sp>
        <p:nvSpPr>
          <p:cNvPr id="7" name="Date Placeholder 4"/>
          <p:cNvSpPr>
            <a:spLocks noGrp="1"/>
          </p:cNvSpPr>
          <p:nvPr>
            <p:ph type="dt" sz="half" idx="16"/>
          </p:nvPr>
        </p:nvSpPr>
        <p:spPr/>
        <p:txBody>
          <a:bodyPr/>
          <a:lstStyle>
            <a:lvl1pPr>
              <a:defRPr>
                <a:solidFill>
                  <a:schemeClr val="bg1"/>
                </a:solidFill>
              </a:defRPr>
            </a:lvl1pPr>
          </a:lstStyle>
          <a:p>
            <a:pPr>
              <a:defRPr/>
            </a:pPr>
            <a:fld id="{480BB178-73FD-433F-B024-361D87AE4E26}" type="datetimeFigureOut">
              <a:rPr lang="it-IT"/>
              <a:pPr>
                <a:defRPr/>
              </a:pPr>
              <a:t>06/07/2016</a:t>
            </a:fld>
            <a:endParaRPr lang="it-IT"/>
          </a:p>
        </p:txBody>
      </p:sp>
      <p:sp>
        <p:nvSpPr>
          <p:cNvPr id="11" name="Footer Placeholder 5"/>
          <p:cNvSpPr>
            <a:spLocks noGrp="1"/>
          </p:cNvSpPr>
          <p:nvPr>
            <p:ph type="ftr" sz="quarter" idx="17"/>
          </p:nvPr>
        </p:nvSpPr>
        <p:spPr/>
        <p:txBody>
          <a:bodyPr/>
          <a:lstStyle>
            <a:lvl1pPr>
              <a:defRPr/>
            </a:lvl1pPr>
          </a:lstStyle>
          <a:p>
            <a:pPr>
              <a:defRPr/>
            </a:pPr>
            <a:endParaRPr lang="it-IT"/>
          </a:p>
        </p:txBody>
      </p:sp>
      <p:sp>
        <p:nvSpPr>
          <p:cNvPr id="12" name="Slide Number Placeholder 6"/>
          <p:cNvSpPr>
            <a:spLocks noGrp="1"/>
          </p:cNvSpPr>
          <p:nvPr>
            <p:ph type="sldNum" sz="quarter" idx="18"/>
          </p:nvPr>
        </p:nvSpPr>
        <p:spPr/>
        <p:txBody>
          <a:bodyPr/>
          <a:lstStyle>
            <a:lvl1pPr>
              <a:defRPr/>
            </a:lvl1pPr>
          </a:lstStyle>
          <a:p>
            <a:pPr>
              <a:defRPr/>
            </a:pPr>
            <a:fld id="{253F4F73-4353-4930-99DF-EE4DE48E175C}" type="slidenum">
              <a:rPr lang="it-IT"/>
              <a:pPr>
                <a:defRPr/>
              </a:pPr>
              <a:t>‹N›</a:t>
            </a:fld>
            <a:endParaRPr lang="it-IT"/>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stile</a:t>
            </a:r>
            <a:endParaRPr/>
          </a:p>
        </p:txBody>
      </p:sp>
      <p:sp>
        <p:nvSpPr>
          <p:cNvPr id="3" name="Vertical Text Placeholder 2"/>
          <p:cNvSpPr>
            <a:spLocks noGrp="1"/>
          </p:cNvSpPr>
          <p:nvPr>
            <p:ph type="body" orient="vert" idx="1"/>
          </p:nvPr>
        </p:nvSpPr>
        <p:spPr>
          <a:xfrm>
            <a:off x="457200" y="2568388"/>
            <a:ext cx="8228013" cy="3468875"/>
          </a:xfrm>
        </p:spPr>
        <p:txBody>
          <a:bodyPr vert="eaVert"/>
          <a:lstStyle>
            <a:lvl5pPr>
              <a:defRPr/>
            </a:lvl5pPr>
            <a:lvl6pPr marL="1719072">
              <a:defRPr/>
            </a:lvl6pPr>
            <a:lvl7pPr marL="1719072">
              <a:defRPr/>
            </a:lvl7pPr>
            <a:lvl8pPr marL="1719072">
              <a:defRPr/>
            </a:lvl8pPr>
            <a:lvl9pPr marL="1719072">
              <a:defRPr/>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dirty="0"/>
          </a:p>
        </p:txBody>
      </p:sp>
      <p:sp>
        <p:nvSpPr>
          <p:cNvPr id="4" name="Date Placeholder 3"/>
          <p:cNvSpPr>
            <a:spLocks noGrp="1"/>
          </p:cNvSpPr>
          <p:nvPr>
            <p:ph type="dt" sz="half" idx="10"/>
          </p:nvPr>
        </p:nvSpPr>
        <p:spPr/>
        <p:txBody>
          <a:bodyPr/>
          <a:lstStyle>
            <a:lvl1pPr>
              <a:defRPr/>
            </a:lvl1pPr>
          </a:lstStyle>
          <a:p>
            <a:pPr>
              <a:defRPr/>
            </a:pPr>
            <a:fld id="{20A02296-D1B9-4A43-97D0-7CAEA22972A7}" type="datetimeFigureOut">
              <a:rPr lang="it-IT"/>
              <a:pPr>
                <a:defRPr/>
              </a:pPr>
              <a:t>06/07/2016</a:t>
            </a:fld>
            <a:endParaRPr lang="it-IT"/>
          </a:p>
        </p:txBody>
      </p:sp>
      <p:sp>
        <p:nvSpPr>
          <p:cNvPr id="5" name="Footer Placeholder 4"/>
          <p:cNvSpPr>
            <a:spLocks noGrp="1"/>
          </p:cNvSpPr>
          <p:nvPr>
            <p:ph type="ftr" sz="quarter" idx="11"/>
          </p:nvPr>
        </p:nvSpPr>
        <p:spPr/>
        <p:txBody>
          <a:bodyPr/>
          <a:lstStyle>
            <a:lvl1pPr>
              <a:defRPr/>
            </a:lvl1pPr>
          </a:lstStyle>
          <a:p>
            <a:pPr>
              <a:defRPr/>
            </a:pPr>
            <a:endParaRPr lang="it-IT"/>
          </a:p>
        </p:txBody>
      </p:sp>
      <p:sp>
        <p:nvSpPr>
          <p:cNvPr id="6" name="Slide Number Placeholder 5"/>
          <p:cNvSpPr>
            <a:spLocks noGrp="1"/>
          </p:cNvSpPr>
          <p:nvPr>
            <p:ph type="sldNum" sz="quarter" idx="12"/>
          </p:nvPr>
        </p:nvSpPr>
        <p:spPr/>
        <p:txBody>
          <a:bodyPr/>
          <a:lstStyle>
            <a:lvl1pPr>
              <a:defRPr/>
            </a:lvl1pPr>
          </a:lstStyle>
          <a:p>
            <a:pPr>
              <a:defRPr/>
            </a:pPr>
            <a:fld id="{A2F1A656-9144-4DE2-9A61-9894AB8F136F}" type="slidenum">
              <a:rPr lang="it-IT"/>
              <a:pPr>
                <a:defRPr/>
              </a:pPr>
              <a:t>‹N›</a:t>
            </a:fld>
            <a:endParaRPr lang="it-IT"/>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Titolo verticale e testo">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6600" y="274638"/>
            <a:ext cx="1524000" cy="5851525"/>
          </a:xfrm>
        </p:spPr>
        <p:txBody>
          <a:bodyPr vert="eaVert" anchor="t"/>
          <a:lstStyle/>
          <a:p>
            <a:r>
              <a:rPr lang="it-IT" smtClean="0"/>
              <a:t>Fare clic per modificare stile</a:t>
            </a:r>
            <a:endParaRPr/>
          </a:p>
        </p:txBody>
      </p:sp>
      <p:sp>
        <p:nvSpPr>
          <p:cNvPr id="3" name="Vertical Text Placeholder 2"/>
          <p:cNvSpPr>
            <a:spLocks noGrp="1"/>
          </p:cNvSpPr>
          <p:nvPr>
            <p:ph type="body" orient="vert" idx="1"/>
          </p:nvPr>
        </p:nvSpPr>
        <p:spPr>
          <a:xfrm>
            <a:off x="457200" y="416859"/>
            <a:ext cx="6019800" cy="5615642"/>
          </a:xfrm>
        </p:spPr>
        <p:txBody>
          <a:bodyPr vert="eaVert"/>
          <a:lstStyle>
            <a:lvl5pPr>
              <a:defRPr/>
            </a:lvl5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dirty="0"/>
          </a:p>
        </p:txBody>
      </p:sp>
      <p:sp>
        <p:nvSpPr>
          <p:cNvPr id="4" name="Date Placeholder 3"/>
          <p:cNvSpPr>
            <a:spLocks noGrp="1"/>
          </p:cNvSpPr>
          <p:nvPr>
            <p:ph type="dt" sz="half" idx="10"/>
          </p:nvPr>
        </p:nvSpPr>
        <p:spPr/>
        <p:txBody>
          <a:bodyPr/>
          <a:lstStyle>
            <a:lvl1pPr>
              <a:defRPr/>
            </a:lvl1pPr>
          </a:lstStyle>
          <a:p>
            <a:pPr>
              <a:defRPr/>
            </a:pPr>
            <a:fld id="{DD4B3810-FB27-454C-8BE8-62124B07A24F}" type="datetimeFigureOut">
              <a:rPr lang="it-IT"/>
              <a:pPr>
                <a:defRPr/>
              </a:pPr>
              <a:t>06/07/2016</a:t>
            </a:fld>
            <a:endParaRPr lang="it-IT"/>
          </a:p>
        </p:txBody>
      </p:sp>
      <p:sp>
        <p:nvSpPr>
          <p:cNvPr id="5" name="Footer Placeholder 4"/>
          <p:cNvSpPr>
            <a:spLocks noGrp="1"/>
          </p:cNvSpPr>
          <p:nvPr>
            <p:ph type="ftr" sz="quarter" idx="11"/>
          </p:nvPr>
        </p:nvSpPr>
        <p:spPr/>
        <p:txBody>
          <a:bodyPr/>
          <a:lstStyle>
            <a:lvl1pPr>
              <a:defRPr/>
            </a:lvl1pPr>
          </a:lstStyle>
          <a:p>
            <a:pPr>
              <a:defRPr/>
            </a:pPr>
            <a:endParaRPr lang="it-IT"/>
          </a:p>
        </p:txBody>
      </p:sp>
      <p:sp>
        <p:nvSpPr>
          <p:cNvPr id="6" name="Slide Number Placeholder 5"/>
          <p:cNvSpPr>
            <a:spLocks noGrp="1"/>
          </p:cNvSpPr>
          <p:nvPr>
            <p:ph type="sldNum" sz="quarter" idx="12"/>
          </p:nvPr>
        </p:nvSpPr>
        <p:spPr/>
        <p:txBody>
          <a:bodyPr/>
          <a:lstStyle>
            <a:lvl1pPr>
              <a:defRPr/>
            </a:lvl1pPr>
          </a:lstStyle>
          <a:p>
            <a:pPr>
              <a:defRPr/>
            </a:pPr>
            <a:fld id="{8F086E12-1FFC-4D46-A6C0-BC1504C1B524}" type="slidenum">
              <a:rPr lang="it-IT"/>
              <a:pPr>
                <a:defRPr/>
              </a:pPr>
              <a:t>‹N›</a:t>
            </a:fld>
            <a:endParaRPr lang="it-IT"/>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Formula di chiusura">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Date Placeholder 2"/>
          <p:cNvSpPr>
            <a:spLocks noGrp="1"/>
          </p:cNvSpPr>
          <p:nvPr>
            <p:ph type="dt" sz="half" idx="10"/>
          </p:nvPr>
        </p:nvSpPr>
        <p:spPr/>
        <p:txBody>
          <a:bodyPr/>
          <a:lstStyle>
            <a:lvl1pPr>
              <a:defRPr/>
            </a:lvl1pPr>
          </a:lstStyle>
          <a:p>
            <a:pPr>
              <a:defRPr/>
            </a:pPr>
            <a:fld id="{54AA5854-404B-4690-9502-351BC0C2A6CA}" type="datetimeFigureOut">
              <a:rPr lang="it-IT"/>
              <a:pPr>
                <a:defRPr/>
              </a:pPr>
              <a:t>06/07/2016</a:t>
            </a:fld>
            <a:endParaRPr lang="it-IT"/>
          </a:p>
        </p:txBody>
      </p:sp>
      <p:sp>
        <p:nvSpPr>
          <p:cNvPr id="3" name="Footer Placeholder 3"/>
          <p:cNvSpPr>
            <a:spLocks noGrp="1"/>
          </p:cNvSpPr>
          <p:nvPr>
            <p:ph type="ftr" sz="quarter" idx="11"/>
          </p:nvPr>
        </p:nvSpPr>
        <p:spPr/>
        <p:txBody>
          <a:bodyPr/>
          <a:lstStyle>
            <a:lvl1pPr>
              <a:defRPr/>
            </a:lvl1pPr>
          </a:lstStyle>
          <a:p>
            <a:pPr>
              <a:defRPr/>
            </a:pPr>
            <a:endParaRPr lang="it-IT"/>
          </a:p>
        </p:txBody>
      </p:sp>
      <p:sp>
        <p:nvSpPr>
          <p:cNvPr id="4" name="Slide Number Placeholder 4"/>
          <p:cNvSpPr>
            <a:spLocks noGrp="1"/>
          </p:cNvSpPr>
          <p:nvPr>
            <p:ph type="sldNum" sz="quarter" idx="12"/>
          </p:nvPr>
        </p:nvSpPr>
        <p:spPr/>
        <p:txBody>
          <a:bodyPr/>
          <a:lstStyle>
            <a:lvl1pPr>
              <a:defRPr/>
            </a:lvl1pPr>
          </a:lstStyle>
          <a:p>
            <a:pPr>
              <a:defRPr/>
            </a:pPr>
            <a:fld id="{39333C46-8E28-4C33-9F4E-C38799DAE10D}" type="slidenum">
              <a:rPr lang="it-IT"/>
              <a:pPr>
                <a:defRPr/>
              </a:pPr>
              <a:t>‹N›</a:t>
            </a:fld>
            <a:endParaRPr lang="it-IT"/>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stile</a:t>
            </a:r>
            <a:endParaRPr/>
          </a:p>
        </p:txBody>
      </p:sp>
      <p:sp>
        <p:nvSpPr>
          <p:cNvPr id="3" name="Content Placeholder 2"/>
          <p:cNvSpPr>
            <a:spLocks noGrp="1"/>
          </p:cNvSpPr>
          <p:nvPr>
            <p:ph idx="1"/>
          </p:nvPr>
        </p:nvSpPr>
        <p:spPr/>
        <p:txBody>
          <a:bodyPr/>
          <a:lstStyle>
            <a:lvl5pPr>
              <a:defRPr/>
            </a:lvl5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dirty="0"/>
          </a:p>
        </p:txBody>
      </p:sp>
      <p:sp>
        <p:nvSpPr>
          <p:cNvPr id="4" name="Date Placeholder 3"/>
          <p:cNvSpPr>
            <a:spLocks noGrp="1"/>
          </p:cNvSpPr>
          <p:nvPr>
            <p:ph type="dt" sz="half" idx="10"/>
          </p:nvPr>
        </p:nvSpPr>
        <p:spPr/>
        <p:txBody>
          <a:bodyPr/>
          <a:lstStyle>
            <a:lvl1pPr>
              <a:defRPr/>
            </a:lvl1pPr>
          </a:lstStyle>
          <a:p>
            <a:pPr>
              <a:defRPr/>
            </a:pPr>
            <a:fld id="{477B9738-8C94-48EF-9DAB-1122C8AE968C}" type="datetimeFigureOut">
              <a:rPr lang="it-IT"/>
              <a:pPr>
                <a:defRPr/>
              </a:pPr>
              <a:t>06/07/2016</a:t>
            </a:fld>
            <a:endParaRPr lang="it-IT"/>
          </a:p>
        </p:txBody>
      </p:sp>
      <p:sp>
        <p:nvSpPr>
          <p:cNvPr id="5" name="Footer Placeholder 4"/>
          <p:cNvSpPr>
            <a:spLocks noGrp="1"/>
          </p:cNvSpPr>
          <p:nvPr>
            <p:ph type="ftr" sz="quarter" idx="11"/>
          </p:nvPr>
        </p:nvSpPr>
        <p:spPr/>
        <p:txBody>
          <a:bodyPr/>
          <a:lstStyle>
            <a:lvl1pPr>
              <a:defRPr/>
            </a:lvl1pPr>
          </a:lstStyle>
          <a:p>
            <a:pPr>
              <a:defRPr/>
            </a:pPr>
            <a:endParaRPr lang="it-IT"/>
          </a:p>
        </p:txBody>
      </p:sp>
      <p:sp>
        <p:nvSpPr>
          <p:cNvPr id="6" name="Slide Number Placeholder 5"/>
          <p:cNvSpPr>
            <a:spLocks noGrp="1"/>
          </p:cNvSpPr>
          <p:nvPr>
            <p:ph type="sldNum" sz="quarter" idx="12"/>
          </p:nvPr>
        </p:nvSpPr>
        <p:spPr/>
        <p:txBody>
          <a:bodyPr/>
          <a:lstStyle>
            <a:lvl1pPr>
              <a:defRPr/>
            </a:lvl1pPr>
          </a:lstStyle>
          <a:p>
            <a:pPr>
              <a:defRPr/>
            </a:pPr>
            <a:fld id="{C252840A-AD75-4916-8656-CC4AB0122C2A}" type="slidenum">
              <a:rPr lang="it-IT"/>
              <a:pPr>
                <a:defRPr/>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 name="TextBox 7"/>
          <p:cNvSpPr txBox="1"/>
          <p:nvPr/>
        </p:nvSpPr>
        <p:spPr>
          <a:xfrm>
            <a:off x="8293100" y="5803900"/>
            <a:ext cx="366713" cy="677863"/>
          </a:xfrm>
          <a:prstGeom prst="rect">
            <a:avLst/>
          </a:prstGeom>
          <a:noFill/>
        </p:spPr>
        <p:txBody>
          <a:bodyPr wrap="none" lIns="0" tIns="0" rIns="0" bIns="0">
            <a:spAutoFit/>
          </a:bodyPr>
          <a:lstStyle/>
          <a:p>
            <a:pPr fontAlgn="auto">
              <a:spcBef>
                <a:spcPts val="0"/>
              </a:spcBef>
              <a:spcAft>
                <a:spcPts val="0"/>
              </a:spcAft>
              <a:defRPr/>
            </a:pPr>
            <a:r>
              <a:rPr sz="4400">
                <a:solidFill>
                  <a:schemeClr val="accent1"/>
                </a:solidFill>
                <a:latin typeface="Wingdings" pitchFamily="2" charset="2"/>
              </a:rPr>
              <a:t>S</a:t>
            </a:r>
          </a:p>
        </p:txBody>
      </p:sp>
      <p:sp>
        <p:nvSpPr>
          <p:cNvPr id="2" name="Title 1"/>
          <p:cNvSpPr>
            <a:spLocks noGrp="1"/>
          </p:cNvSpPr>
          <p:nvPr>
            <p:ph type="title"/>
          </p:nvPr>
        </p:nvSpPr>
        <p:spPr>
          <a:xfrm>
            <a:off x="457200" y="2236694"/>
            <a:ext cx="6400800" cy="1362075"/>
          </a:xfrm>
        </p:spPr>
        <p:txBody>
          <a:bodyPr anchor="b"/>
          <a:lstStyle>
            <a:lvl1pPr algn="r">
              <a:defRPr sz="4600" b="0" cap="none" baseline="0"/>
            </a:lvl1pPr>
          </a:lstStyle>
          <a:p>
            <a:r>
              <a:rPr lang="it-IT" smtClean="0"/>
              <a:t>Fare clic per modificare stile</a:t>
            </a:r>
            <a:endParaRPr/>
          </a:p>
        </p:txBody>
      </p:sp>
      <p:sp>
        <p:nvSpPr>
          <p:cNvPr id="3" name="Text Placeholder 2"/>
          <p:cNvSpPr>
            <a:spLocks noGrp="1"/>
          </p:cNvSpPr>
          <p:nvPr>
            <p:ph type="body" idx="1"/>
          </p:nvPr>
        </p:nvSpPr>
        <p:spPr>
          <a:xfrm>
            <a:off x="1676399" y="3609695"/>
            <a:ext cx="5181601" cy="1500187"/>
          </a:xfrm>
        </p:spPr>
        <p:txBody>
          <a:bodyPr/>
          <a:lstStyle>
            <a:lvl1pPr marL="0" indent="0" algn="r">
              <a:spcBef>
                <a:spcPts val="300"/>
              </a:spcBef>
              <a:buNone/>
              <a:defRPr sz="1800" baseline="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gli stili del testo dello schema</a:t>
            </a:r>
          </a:p>
        </p:txBody>
      </p:sp>
      <p:sp>
        <p:nvSpPr>
          <p:cNvPr id="5" name="Date Placeholder 3"/>
          <p:cNvSpPr>
            <a:spLocks noGrp="1"/>
          </p:cNvSpPr>
          <p:nvPr>
            <p:ph type="dt" sz="half" idx="10"/>
          </p:nvPr>
        </p:nvSpPr>
        <p:spPr/>
        <p:txBody>
          <a:bodyPr/>
          <a:lstStyle>
            <a:lvl1pPr>
              <a:defRPr>
                <a:solidFill>
                  <a:schemeClr val="bg1"/>
                </a:solidFill>
              </a:defRPr>
            </a:lvl1pPr>
          </a:lstStyle>
          <a:p>
            <a:pPr>
              <a:defRPr/>
            </a:pPr>
            <a:fld id="{B59C1087-51B9-4608-A1B1-6E50A4129B16}" type="datetimeFigureOut">
              <a:rPr lang="it-IT"/>
              <a:pPr>
                <a:defRPr/>
              </a:pPr>
              <a:t>06/07/2016</a:t>
            </a:fld>
            <a:endParaRPr lang="it-IT"/>
          </a:p>
        </p:txBody>
      </p:sp>
      <p:sp>
        <p:nvSpPr>
          <p:cNvPr id="6" name="Footer Placeholder 4"/>
          <p:cNvSpPr>
            <a:spLocks noGrp="1"/>
          </p:cNvSpPr>
          <p:nvPr>
            <p:ph type="ftr" sz="quarter" idx="11"/>
          </p:nvPr>
        </p:nvSpPr>
        <p:spPr>
          <a:xfrm>
            <a:off x="7239000" y="6356350"/>
            <a:ext cx="1446213" cy="365125"/>
          </a:xfrm>
        </p:spPr>
        <p:txBody>
          <a:bodyPr/>
          <a:lstStyle>
            <a:lvl1pPr>
              <a:defRPr/>
            </a:lvl1pPr>
          </a:lstStyle>
          <a:p>
            <a:pPr>
              <a:defRPr/>
            </a:pPr>
            <a:endParaRPr lang="it-IT"/>
          </a:p>
        </p:txBody>
      </p:sp>
      <p:sp>
        <p:nvSpPr>
          <p:cNvPr id="7" name="Slide Number Placeholder 5"/>
          <p:cNvSpPr>
            <a:spLocks noGrp="1"/>
          </p:cNvSpPr>
          <p:nvPr>
            <p:ph type="sldNum" sz="quarter" idx="12"/>
          </p:nvPr>
        </p:nvSpPr>
        <p:spPr/>
        <p:txBody>
          <a:bodyPr/>
          <a:lstStyle>
            <a:lvl1pPr>
              <a:defRPr>
                <a:solidFill>
                  <a:schemeClr val="bg1"/>
                </a:solidFill>
              </a:defRPr>
            </a:lvl1pPr>
          </a:lstStyle>
          <a:p>
            <a:pPr>
              <a:defRPr/>
            </a:pPr>
            <a:fld id="{5A9E8CFB-C5D5-42FD-8F55-71FE7A385CF4}" type="slidenum">
              <a:rPr lang="it-IT"/>
              <a:pPr>
                <a:defRPr/>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Contenuto 2">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stile</a:t>
            </a:r>
            <a:endParaRPr/>
          </a:p>
        </p:txBody>
      </p:sp>
      <p:sp>
        <p:nvSpPr>
          <p:cNvPr id="3" name="Content Placeholder 2"/>
          <p:cNvSpPr>
            <a:spLocks noGrp="1"/>
          </p:cNvSpPr>
          <p:nvPr>
            <p:ph sz="half" idx="1"/>
          </p:nvPr>
        </p:nvSpPr>
        <p:spPr>
          <a:xfrm>
            <a:off x="740664" y="2784475"/>
            <a:ext cx="3767328" cy="3252788"/>
          </a:xfrm>
        </p:spPr>
        <p:txBody>
          <a:bodyPr/>
          <a:lstStyle>
            <a:lvl1pPr>
              <a:defRPr sz="1800"/>
            </a:lvl1pPr>
            <a:lvl2pPr>
              <a:defRPr sz="1800"/>
            </a:lvl2pPr>
            <a:lvl3pPr>
              <a:defRPr sz="1800"/>
            </a:lvl3pPr>
            <a:lvl4pPr>
              <a:defRPr sz="1800"/>
            </a:lvl4pPr>
            <a:lvl5pPr>
              <a:defRPr sz="1800"/>
            </a:lvl5pPr>
            <a:lvl6pPr marL="1946275" indent="-227013">
              <a:defRPr sz="1600"/>
            </a:lvl6pPr>
            <a:lvl7pPr marL="2173288" indent="-227013">
              <a:defRPr sz="1600"/>
            </a:lvl7pPr>
            <a:lvl8pPr marL="2398713" indent="-227013">
              <a:defRPr sz="1600"/>
            </a:lvl8pPr>
            <a:lvl9pPr marL="2625725" indent="-227013">
              <a:defRPr sz="16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dirty="0"/>
          </a:p>
        </p:txBody>
      </p:sp>
      <p:sp>
        <p:nvSpPr>
          <p:cNvPr id="4" name="Content Placeholder 3"/>
          <p:cNvSpPr>
            <a:spLocks noGrp="1"/>
          </p:cNvSpPr>
          <p:nvPr>
            <p:ph sz="half" idx="2"/>
          </p:nvPr>
        </p:nvSpPr>
        <p:spPr>
          <a:xfrm>
            <a:off x="4634753" y="2784475"/>
            <a:ext cx="3767328" cy="3252788"/>
          </a:xfrm>
        </p:spPr>
        <p:txBody>
          <a:bodyPr/>
          <a:lstStyle>
            <a:lvl1pPr>
              <a:defRPr sz="1800"/>
            </a:lvl1pPr>
            <a:lvl2pPr>
              <a:defRPr sz="1800"/>
            </a:lvl2pPr>
            <a:lvl3pPr>
              <a:defRPr sz="1800"/>
            </a:lvl3pPr>
            <a:lvl4pPr>
              <a:defRPr sz="1800"/>
            </a:lvl4pPr>
            <a:lvl5pPr>
              <a:defRPr sz="1800"/>
            </a:lvl5pPr>
            <a:lvl6pPr marL="1946275" indent="-227013">
              <a:tabLst/>
              <a:defRPr sz="1600"/>
            </a:lvl6pPr>
            <a:lvl7pPr marL="2173288" indent="-227013">
              <a:tabLst/>
              <a:defRPr sz="1600"/>
            </a:lvl7pPr>
            <a:lvl8pPr marL="2398713" indent="-227013">
              <a:tabLst/>
              <a:defRPr sz="1600"/>
            </a:lvl8pPr>
            <a:lvl9pPr marL="2625725" indent="-227013">
              <a:tabLst/>
              <a:defRPr sz="16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dirty="0"/>
          </a:p>
        </p:txBody>
      </p:sp>
      <p:sp>
        <p:nvSpPr>
          <p:cNvPr id="5" name="Date Placeholder 3"/>
          <p:cNvSpPr>
            <a:spLocks noGrp="1"/>
          </p:cNvSpPr>
          <p:nvPr>
            <p:ph type="dt" sz="half" idx="10"/>
          </p:nvPr>
        </p:nvSpPr>
        <p:spPr/>
        <p:txBody>
          <a:bodyPr/>
          <a:lstStyle>
            <a:lvl1pPr>
              <a:defRPr/>
            </a:lvl1pPr>
          </a:lstStyle>
          <a:p>
            <a:pPr>
              <a:defRPr/>
            </a:pPr>
            <a:fld id="{F4628191-73FF-46E3-861A-81F5275ECB33}" type="datetimeFigureOut">
              <a:rPr lang="it-IT"/>
              <a:pPr>
                <a:defRPr/>
              </a:pPr>
              <a:t>06/07/2016</a:t>
            </a:fld>
            <a:endParaRPr lang="it-IT"/>
          </a:p>
        </p:txBody>
      </p:sp>
      <p:sp>
        <p:nvSpPr>
          <p:cNvPr id="6" name="Footer Placeholder 4"/>
          <p:cNvSpPr>
            <a:spLocks noGrp="1"/>
          </p:cNvSpPr>
          <p:nvPr>
            <p:ph type="ftr" sz="quarter" idx="11"/>
          </p:nvPr>
        </p:nvSpPr>
        <p:spPr/>
        <p:txBody>
          <a:bodyPr/>
          <a:lstStyle>
            <a:lvl1pPr>
              <a:defRPr/>
            </a:lvl1pPr>
          </a:lstStyle>
          <a:p>
            <a:pPr>
              <a:defRPr/>
            </a:pPr>
            <a:endParaRPr lang="it-IT"/>
          </a:p>
        </p:txBody>
      </p:sp>
      <p:sp>
        <p:nvSpPr>
          <p:cNvPr id="7" name="Slide Number Placeholder 5"/>
          <p:cNvSpPr>
            <a:spLocks noGrp="1"/>
          </p:cNvSpPr>
          <p:nvPr>
            <p:ph type="sldNum" sz="quarter" idx="12"/>
          </p:nvPr>
        </p:nvSpPr>
        <p:spPr/>
        <p:txBody>
          <a:bodyPr/>
          <a:lstStyle>
            <a:lvl1pPr>
              <a:defRPr/>
            </a:lvl1pPr>
          </a:lstStyle>
          <a:p>
            <a:pPr>
              <a:defRPr/>
            </a:pPr>
            <a:fld id="{AC928B4A-110E-4888-95B9-8BEC5D4ED369}" type="slidenum">
              <a:rPr lang="it-IT"/>
              <a:pPr>
                <a:defRPr/>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it-IT" smtClean="0"/>
              <a:t>Fare clic per modificare stile</a:t>
            </a:r>
            <a:endParaRPr/>
          </a:p>
        </p:txBody>
      </p:sp>
      <p:sp>
        <p:nvSpPr>
          <p:cNvPr id="3" name="Text Placeholder 2"/>
          <p:cNvSpPr>
            <a:spLocks noGrp="1"/>
          </p:cNvSpPr>
          <p:nvPr>
            <p:ph type="body" idx="1"/>
          </p:nvPr>
        </p:nvSpPr>
        <p:spPr>
          <a:xfrm>
            <a:off x="740664" y="2232211"/>
            <a:ext cx="3767328" cy="762000"/>
          </a:xfrm>
        </p:spPr>
        <p:txBody>
          <a:bodyPr anchor="b">
            <a:noAutofit/>
          </a:bodyPr>
          <a:lstStyle>
            <a:lvl1pPr marL="0" indent="0" algn="ctr">
              <a:lnSpc>
                <a:spcPts val="2600"/>
              </a:lnSpc>
              <a:spcBef>
                <a:spcPts val="0"/>
              </a:spcBef>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gli stili del testo dello schema</a:t>
            </a:r>
          </a:p>
        </p:txBody>
      </p:sp>
      <p:sp>
        <p:nvSpPr>
          <p:cNvPr id="4" name="Content Placeholder 3"/>
          <p:cNvSpPr>
            <a:spLocks noGrp="1"/>
          </p:cNvSpPr>
          <p:nvPr>
            <p:ph sz="half" idx="2"/>
          </p:nvPr>
        </p:nvSpPr>
        <p:spPr>
          <a:xfrm>
            <a:off x="740664" y="3160059"/>
            <a:ext cx="3767328" cy="2891491"/>
          </a:xfrm>
        </p:spPr>
        <p:txBody>
          <a:bodyPr/>
          <a:lstStyle>
            <a:lvl1pPr>
              <a:defRPr sz="1800"/>
            </a:lvl1pPr>
            <a:lvl2pPr>
              <a:defRPr sz="1800"/>
            </a:lvl2pPr>
            <a:lvl3pPr>
              <a:defRPr sz="1800"/>
            </a:lvl3pPr>
            <a:lvl4pPr>
              <a:defRPr sz="1800"/>
            </a:lvl4pPr>
            <a:lvl5pPr>
              <a:defRPr sz="1800"/>
            </a:lvl5pPr>
            <a:lvl6pPr marL="1946275" indent="-234950">
              <a:defRPr sz="1600"/>
            </a:lvl6pPr>
            <a:lvl7pPr marL="2173288" indent="-234950">
              <a:defRPr sz="1600"/>
            </a:lvl7pPr>
            <a:lvl8pPr marL="2398713" indent="-234950">
              <a:defRPr sz="1600"/>
            </a:lvl8pPr>
            <a:lvl9pPr marL="2625725" indent="-234950">
              <a:defRPr sz="16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dirty="0"/>
          </a:p>
        </p:txBody>
      </p:sp>
      <p:sp>
        <p:nvSpPr>
          <p:cNvPr id="5" name="Text Placeholder 4"/>
          <p:cNvSpPr>
            <a:spLocks noGrp="1"/>
          </p:cNvSpPr>
          <p:nvPr>
            <p:ph type="body" sz="quarter" idx="3"/>
          </p:nvPr>
        </p:nvSpPr>
        <p:spPr>
          <a:xfrm>
            <a:off x="4631578" y="2232211"/>
            <a:ext cx="3767328" cy="762000"/>
          </a:xfrm>
        </p:spPr>
        <p:txBody>
          <a:bodyPr anchor="b">
            <a:noAutofit/>
          </a:bodyPr>
          <a:lstStyle>
            <a:lvl1pPr marL="0" indent="0" algn="ctr">
              <a:lnSpc>
                <a:spcPts val="2600"/>
              </a:lnSpc>
              <a:spcBef>
                <a:spcPts val="0"/>
              </a:spcBef>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gli stili del testo dello schema</a:t>
            </a:r>
          </a:p>
        </p:txBody>
      </p:sp>
      <p:sp>
        <p:nvSpPr>
          <p:cNvPr id="6" name="Content Placeholder 5"/>
          <p:cNvSpPr>
            <a:spLocks noGrp="1"/>
          </p:cNvSpPr>
          <p:nvPr>
            <p:ph sz="quarter" idx="4"/>
          </p:nvPr>
        </p:nvSpPr>
        <p:spPr>
          <a:xfrm>
            <a:off x="4631578" y="3160059"/>
            <a:ext cx="3767328" cy="2891491"/>
          </a:xfrm>
        </p:spPr>
        <p:txBody>
          <a:bodyPr/>
          <a:lstStyle>
            <a:lvl1pPr>
              <a:defRPr sz="1800"/>
            </a:lvl1pPr>
            <a:lvl2pPr>
              <a:defRPr sz="1800"/>
            </a:lvl2pPr>
            <a:lvl3pPr>
              <a:defRPr sz="1800"/>
            </a:lvl3pPr>
            <a:lvl4pPr>
              <a:defRPr sz="1800"/>
            </a:lvl4pPr>
            <a:lvl5pPr>
              <a:defRPr sz="1800"/>
            </a:lvl5pPr>
            <a:lvl6pPr marL="1946275" indent="-234950">
              <a:defRPr sz="1600"/>
            </a:lvl6pPr>
            <a:lvl7pPr marL="2173288" indent="-234950">
              <a:defRPr sz="1600"/>
            </a:lvl7pPr>
            <a:lvl8pPr marL="2398713" indent="-234950">
              <a:defRPr sz="1600"/>
            </a:lvl8pPr>
            <a:lvl9pPr marL="2625725" indent="-234950">
              <a:defRPr sz="16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dirty="0"/>
          </a:p>
        </p:txBody>
      </p:sp>
      <p:sp>
        <p:nvSpPr>
          <p:cNvPr id="7" name="Date Placeholder 3"/>
          <p:cNvSpPr>
            <a:spLocks noGrp="1"/>
          </p:cNvSpPr>
          <p:nvPr>
            <p:ph type="dt" sz="half" idx="10"/>
          </p:nvPr>
        </p:nvSpPr>
        <p:spPr/>
        <p:txBody>
          <a:bodyPr/>
          <a:lstStyle>
            <a:lvl1pPr>
              <a:defRPr/>
            </a:lvl1pPr>
          </a:lstStyle>
          <a:p>
            <a:pPr>
              <a:defRPr/>
            </a:pPr>
            <a:fld id="{F9288555-4C24-484B-8D82-D1E18437AFCF}" type="datetimeFigureOut">
              <a:rPr lang="it-IT"/>
              <a:pPr>
                <a:defRPr/>
              </a:pPr>
              <a:t>06/07/2016</a:t>
            </a:fld>
            <a:endParaRPr lang="it-IT"/>
          </a:p>
        </p:txBody>
      </p:sp>
      <p:sp>
        <p:nvSpPr>
          <p:cNvPr id="8" name="Footer Placeholder 4"/>
          <p:cNvSpPr>
            <a:spLocks noGrp="1"/>
          </p:cNvSpPr>
          <p:nvPr>
            <p:ph type="ftr" sz="quarter" idx="11"/>
          </p:nvPr>
        </p:nvSpPr>
        <p:spPr/>
        <p:txBody>
          <a:bodyPr/>
          <a:lstStyle>
            <a:lvl1pPr>
              <a:defRPr/>
            </a:lvl1pPr>
          </a:lstStyle>
          <a:p>
            <a:pPr>
              <a:defRPr/>
            </a:pPr>
            <a:endParaRPr lang="it-IT"/>
          </a:p>
        </p:txBody>
      </p:sp>
      <p:sp>
        <p:nvSpPr>
          <p:cNvPr id="9" name="Slide Number Placeholder 5"/>
          <p:cNvSpPr>
            <a:spLocks noGrp="1"/>
          </p:cNvSpPr>
          <p:nvPr>
            <p:ph type="sldNum" sz="quarter" idx="12"/>
          </p:nvPr>
        </p:nvSpPr>
        <p:spPr/>
        <p:txBody>
          <a:bodyPr/>
          <a:lstStyle>
            <a:lvl1pPr>
              <a:defRPr/>
            </a:lvl1pPr>
          </a:lstStyle>
          <a:p>
            <a:pPr>
              <a:defRPr/>
            </a:pPr>
            <a:fld id="{3E16FC63-1B7E-4D79-8125-AF1B1C3EC855}" type="slidenum">
              <a:rPr lang="it-IT"/>
              <a:pPr>
                <a:defRPr/>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2 Contenuto, sopra e sot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stile</a:t>
            </a:r>
            <a:endParaRPr/>
          </a:p>
        </p:txBody>
      </p:sp>
      <p:sp>
        <p:nvSpPr>
          <p:cNvPr id="3" name="Content Placeholder 2"/>
          <p:cNvSpPr>
            <a:spLocks noGrp="1"/>
          </p:cNvSpPr>
          <p:nvPr>
            <p:ph sz="half" idx="1"/>
          </p:nvPr>
        </p:nvSpPr>
        <p:spPr>
          <a:xfrm>
            <a:off x="762000" y="2784475"/>
            <a:ext cx="7656512" cy="1554480"/>
          </a:xfrm>
        </p:spPr>
        <p:txBody>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dirty="0"/>
          </a:p>
        </p:txBody>
      </p:sp>
      <p:sp>
        <p:nvSpPr>
          <p:cNvPr id="8" name="Content Placeholder 2"/>
          <p:cNvSpPr>
            <a:spLocks noGrp="1"/>
          </p:cNvSpPr>
          <p:nvPr>
            <p:ph sz="half" idx="13"/>
          </p:nvPr>
        </p:nvSpPr>
        <p:spPr>
          <a:xfrm>
            <a:off x="762000" y="4497070"/>
            <a:ext cx="7656512" cy="1554480"/>
          </a:xfrm>
        </p:spPr>
        <p:txBody>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dirty="0"/>
          </a:p>
        </p:txBody>
      </p:sp>
      <p:sp>
        <p:nvSpPr>
          <p:cNvPr id="5" name="Date Placeholder 3"/>
          <p:cNvSpPr>
            <a:spLocks noGrp="1"/>
          </p:cNvSpPr>
          <p:nvPr>
            <p:ph type="dt" sz="half" idx="14"/>
          </p:nvPr>
        </p:nvSpPr>
        <p:spPr/>
        <p:txBody>
          <a:bodyPr/>
          <a:lstStyle>
            <a:lvl1pPr>
              <a:defRPr/>
            </a:lvl1pPr>
          </a:lstStyle>
          <a:p>
            <a:pPr>
              <a:defRPr/>
            </a:pPr>
            <a:fld id="{53518BFF-E9BC-4D4D-BEA3-CF73F7CB9326}" type="datetimeFigureOut">
              <a:rPr lang="it-IT"/>
              <a:pPr>
                <a:defRPr/>
              </a:pPr>
              <a:t>06/07/2016</a:t>
            </a:fld>
            <a:endParaRPr lang="it-IT"/>
          </a:p>
        </p:txBody>
      </p:sp>
      <p:sp>
        <p:nvSpPr>
          <p:cNvPr id="6" name="Footer Placeholder 4"/>
          <p:cNvSpPr>
            <a:spLocks noGrp="1"/>
          </p:cNvSpPr>
          <p:nvPr>
            <p:ph type="ftr" sz="quarter" idx="15"/>
          </p:nvPr>
        </p:nvSpPr>
        <p:spPr/>
        <p:txBody>
          <a:bodyPr/>
          <a:lstStyle>
            <a:lvl1pPr>
              <a:defRPr/>
            </a:lvl1pPr>
          </a:lstStyle>
          <a:p>
            <a:pPr>
              <a:defRPr/>
            </a:pPr>
            <a:endParaRPr lang="it-IT"/>
          </a:p>
        </p:txBody>
      </p:sp>
      <p:sp>
        <p:nvSpPr>
          <p:cNvPr id="7" name="Slide Number Placeholder 5"/>
          <p:cNvSpPr>
            <a:spLocks noGrp="1"/>
          </p:cNvSpPr>
          <p:nvPr>
            <p:ph type="sldNum" sz="quarter" idx="16"/>
          </p:nvPr>
        </p:nvSpPr>
        <p:spPr/>
        <p:txBody>
          <a:bodyPr/>
          <a:lstStyle>
            <a:lvl1pPr>
              <a:defRPr/>
            </a:lvl1pPr>
          </a:lstStyle>
          <a:p>
            <a:pPr>
              <a:defRPr/>
            </a:pPr>
            <a:fld id="{F4A3A448-D5EF-46C9-909D-79936B7607F1}" type="slidenum">
              <a:rPr lang="it-IT"/>
              <a:pPr>
                <a:defRPr/>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3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stile</a:t>
            </a:r>
            <a:endParaRPr/>
          </a:p>
        </p:txBody>
      </p:sp>
      <p:sp>
        <p:nvSpPr>
          <p:cNvPr id="3" name="Content Placeholder 2"/>
          <p:cNvSpPr>
            <a:spLocks noGrp="1"/>
          </p:cNvSpPr>
          <p:nvPr>
            <p:ph sz="half" idx="1"/>
          </p:nvPr>
        </p:nvSpPr>
        <p:spPr>
          <a:xfrm>
            <a:off x="4636008" y="2784475"/>
            <a:ext cx="3767328" cy="1554480"/>
          </a:xfrm>
        </p:spPr>
        <p:txBody>
          <a:bodyPr/>
          <a:lstStyle>
            <a:lvl1pPr>
              <a:defRPr sz="1800"/>
            </a:lvl1pPr>
            <a:lvl2pPr>
              <a:defRPr sz="1800"/>
            </a:lvl2pPr>
            <a:lvl3pPr>
              <a:defRPr sz="1800"/>
            </a:lvl3pPr>
            <a:lvl4pPr>
              <a:defRPr sz="1800"/>
            </a:lvl4pPr>
            <a:lvl5pPr>
              <a:defRPr sz="1800"/>
            </a:lvl5pPr>
            <a:lvl6pPr marL="1946275" indent="-227013">
              <a:defRPr sz="1600"/>
            </a:lvl6pPr>
            <a:lvl7pPr marL="2173288" indent="-227013">
              <a:defRPr sz="1600"/>
            </a:lvl7pPr>
            <a:lvl8pPr marL="2398713" indent="-227013">
              <a:defRPr sz="1600"/>
            </a:lvl8pPr>
            <a:lvl9pPr marL="2625725" indent="-227013">
              <a:defRPr sz="16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dirty="0"/>
          </a:p>
        </p:txBody>
      </p:sp>
      <p:sp>
        <p:nvSpPr>
          <p:cNvPr id="8" name="Content Placeholder 2"/>
          <p:cNvSpPr>
            <a:spLocks noGrp="1"/>
          </p:cNvSpPr>
          <p:nvPr>
            <p:ph sz="half" idx="13"/>
          </p:nvPr>
        </p:nvSpPr>
        <p:spPr>
          <a:xfrm>
            <a:off x="4636008" y="4497070"/>
            <a:ext cx="3767328" cy="1554480"/>
          </a:xfrm>
        </p:spPr>
        <p:txBody>
          <a:bodyPr/>
          <a:lstStyle>
            <a:lvl1pPr>
              <a:defRPr sz="1800"/>
            </a:lvl1pPr>
            <a:lvl2pPr>
              <a:defRPr sz="1800"/>
            </a:lvl2pPr>
            <a:lvl3pPr>
              <a:defRPr sz="1800"/>
            </a:lvl3pPr>
            <a:lvl4pPr>
              <a:defRPr sz="1800"/>
            </a:lvl4pPr>
            <a:lvl5pPr>
              <a:defRPr sz="1800"/>
            </a:lvl5pPr>
            <a:lvl6pPr marL="1946275" indent="-234950">
              <a:defRPr sz="1600"/>
            </a:lvl6pPr>
            <a:lvl7pPr marL="2173288" indent="-234950">
              <a:defRPr sz="1600"/>
            </a:lvl7pPr>
            <a:lvl8pPr marL="2398713" indent="-234950">
              <a:defRPr sz="1600"/>
            </a:lvl8pPr>
            <a:lvl9pPr marL="2625725" indent="-234950">
              <a:defRPr sz="16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dirty="0"/>
          </a:p>
        </p:txBody>
      </p:sp>
      <p:sp>
        <p:nvSpPr>
          <p:cNvPr id="9" name="Content Placeholder 2"/>
          <p:cNvSpPr>
            <a:spLocks noGrp="1"/>
          </p:cNvSpPr>
          <p:nvPr>
            <p:ph sz="half" idx="14"/>
          </p:nvPr>
        </p:nvSpPr>
        <p:spPr>
          <a:xfrm>
            <a:off x="740664" y="2784475"/>
            <a:ext cx="3767328" cy="3252788"/>
          </a:xfrm>
        </p:spPr>
        <p:txBody>
          <a:bodyPr/>
          <a:lstStyle>
            <a:lvl1pPr>
              <a:defRPr sz="1800"/>
            </a:lvl1pPr>
            <a:lvl2pPr>
              <a:defRPr sz="1800"/>
            </a:lvl2pPr>
            <a:lvl3pPr>
              <a:defRPr sz="1800"/>
            </a:lvl3pPr>
            <a:lvl4pPr>
              <a:defRPr sz="1800"/>
            </a:lvl4pPr>
            <a:lvl5pPr>
              <a:defRPr sz="1800"/>
            </a:lvl5pPr>
            <a:lvl6pPr marL="1946275" indent="-234950">
              <a:defRPr sz="1600"/>
            </a:lvl6pPr>
            <a:lvl7pPr marL="2173288" indent="-234950">
              <a:defRPr sz="1600"/>
            </a:lvl7pPr>
            <a:lvl8pPr marL="2398713" indent="-234950">
              <a:defRPr sz="1600"/>
            </a:lvl8pPr>
            <a:lvl9pPr marL="2625725" indent="-234950">
              <a:defRPr sz="16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dirty="0"/>
          </a:p>
        </p:txBody>
      </p:sp>
      <p:sp>
        <p:nvSpPr>
          <p:cNvPr id="6" name="Date Placeholder 3"/>
          <p:cNvSpPr>
            <a:spLocks noGrp="1"/>
          </p:cNvSpPr>
          <p:nvPr>
            <p:ph type="dt" sz="half" idx="15"/>
          </p:nvPr>
        </p:nvSpPr>
        <p:spPr/>
        <p:txBody>
          <a:bodyPr/>
          <a:lstStyle>
            <a:lvl1pPr>
              <a:defRPr/>
            </a:lvl1pPr>
          </a:lstStyle>
          <a:p>
            <a:pPr>
              <a:defRPr/>
            </a:pPr>
            <a:fld id="{CE0E54F8-25EF-4818-9121-B1FE79B2371E}" type="datetimeFigureOut">
              <a:rPr lang="it-IT"/>
              <a:pPr>
                <a:defRPr/>
              </a:pPr>
              <a:t>06/07/2016</a:t>
            </a:fld>
            <a:endParaRPr lang="it-IT"/>
          </a:p>
        </p:txBody>
      </p:sp>
      <p:sp>
        <p:nvSpPr>
          <p:cNvPr id="7" name="Footer Placeholder 4"/>
          <p:cNvSpPr>
            <a:spLocks noGrp="1"/>
          </p:cNvSpPr>
          <p:nvPr>
            <p:ph type="ftr" sz="quarter" idx="16"/>
          </p:nvPr>
        </p:nvSpPr>
        <p:spPr/>
        <p:txBody>
          <a:bodyPr/>
          <a:lstStyle>
            <a:lvl1pPr>
              <a:defRPr/>
            </a:lvl1pPr>
          </a:lstStyle>
          <a:p>
            <a:pPr>
              <a:defRPr/>
            </a:pPr>
            <a:endParaRPr lang="it-IT"/>
          </a:p>
        </p:txBody>
      </p:sp>
      <p:sp>
        <p:nvSpPr>
          <p:cNvPr id="10" name="Slide Number Placeholder 5"/>
          <p:cNvSpPr>
            <a:spLocks noGrp="1"/>
          </p:cNvSpPr>
          <p:nvPr>
            <p:ph type="sldNum" sz="quarter" idx="17"/>
          </p:nvPr>
        </p:nvSpPr>
        <p:spPr/>
        <p:txBody>
          <a:bodyPr/>
          <a:lstStyle>
            <a:lvl1pPr>
              <a:defRPr/>
            </a:lvl1pPr>
          </a:lstStyle>
          <a:p>
            <a:pPr>
              <a:defRPr/>
            </a:pPr>
            <a:fld id="{CD249B4D-AF95-4FDC-B21E-5A5DF902213F}" type="slidenum">
              <a:rPr lang="it-IT"/>
              <a:pPr>
                <a:defRPr/>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4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stile</a:t>
            </a:r>
            <a:endParaRPr/>
          </a:p>
        </p:txBody>
      </p:sp>
      <p:sp>
        <p:nvSpPr>
          <p:cNvPr id="3" name="Content Placeholder 2"/>
          <p:cNvSpPr>
            <a:spLocks noGrp="1"/>
          </p:cNvSpPr>
          <p:nvPr>
            <p:ph sz="half" idx="1"/>
          </p:nvPr>
        </p:nvSpPr>
        <p:spPr>
          <a:xfrm>
            <a:off x="4636008" y="2784475"/>
            <a:ext cx="3767328" cy="1554480"/>
          </a:xfrm>
        </p:spPr>
        <p:txBody>
          <a:bodyPr/>
          <a:lstStyle>
            <a:lvl1pPr>
              <a:defRPr sz="1800"/>
            </a:lvl1pPr>
            <a:lvl2pPr>
              <a:defRPr sz="1800"/>
            </a:lvl2pPr>
            <a:lvl3pPr>
              <a:defRPr sz="1800"/>
            </a:lvl3pPr>
            <a:lvl4pPr>
              <a:defRPr sz="1800"/>
            </a:lvl4pPr>
            <a:lvl5pPr>
              <a:defRPr sz="1800"/>
            </a:lvl5pPr>
            <a:lvl6pPr marL="1946275" indent="-227013">
              <a:defRPr sz="1600"/>
            </a:lvl6pPr>
            <a:lvl7pPr marL="2173288" indent="-227013">
              <a:defRPr sz="1600"/>
            </a:lvl7pPr>
            <a:lvl8pPr marL="2398713" indent="-227013">
              <a:defRPr sz="1600"/>
            </a:lvl8pPr>
            <a:lvl9pPr marL="2625725" indent="-227013">
              <a:defRPr sz="16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dirty="0"/>
          </a:p>
        </p:txBody>
      </p:sp>
      <p:sp>
        <p:nvSpPr>
          <p:cNvPr id="8" name="Content Placeholder 2"/>
          <p:cNvSpPr>
            <a:spLocks noGrp="1"/>
          </p:cNvSpPr>
          <p:nvPr>
            <p:ph sz="half" idx="13"/>
          </p:nvPr>
        </p:nvSpPr>
        <p:spPr>
          <a:xfrm>
            <a:off x="4636008" y="4497070"/>
            <a:ext cx="3767328" cy="1554480"/>
          </a:xfrm>
        </p:spPr>
        <p:txBody>
          <a:bodyPr/>
          <a:lstStyle>
            <a:lvl1pPr>
              <a:defRPr sz="1800"/>
            </a:lvl1pPr>
            <a:lvl2pPr>
              <a:defRPr sz="1800"/>
            </a:lvl2pPr>
            <a:lvl3pPr>
              <a:defRPr sz="1800"/>
            </a:lvl3pPr>
            <a:lvl4pPr>
              <a:defRPr sz="1800"/>
            </a:lvl4pPr>
            <a:lvl5pPr>
              <a:defRPr sz="1800"/>
            </a:lvl5pPr>
            <a:lvl6pPr marL="1946275" indent="-234950" algn="l" defTabSz="914400" rtl="0" eaLnBrk="1" latinLnBrk="0" hangingPunct="1">
              <a:spcBef>
                <a:spcPct val="20000"/>
              </a:spcBef>
              <a:buSzPct val="90000"/>
              <a:buFont typeface="Wingdings" pitchFamily="2" charset="2"/>
              <a:buChar char=""/>
              <a:defRPr lang="en-US" sz="1600" kern="1200" dirty="0" smtClean="0">
                <a:solidFill>
                  <a:schemeClr val="tx1">
                    <a:lumMod val="65000"/>
                    <a:lumOff val="35000"/>
                  </a:schemeClr>
                </a:solidFill>
                <a:latin typeface="+mn-lt"/>
                <a:ea typeface="+mn-ea"/>
                <a:cs typeface="+mn-cs"/>
              </a:defRPr>
            </a:lvl6pPr>
            <a:lvl7pPr marL="2173288" indent="-234950" algn="l" defTabSz="914400" rtl="0" eaLnBrk="1" latinLnBrk="0" hangingPunct="1">
              <a:spcBef>
                <a:spcPct val="20000"/>
              </a:spcBef>
              <a:buSzPct val="90000"/>
              <a:buFont typeface="Wingdings" pitchFamily="2" charset="2"/>
              <a:buChar char=""/>
              <a:defRPr lang="en-US" sz="1600" kern="1200" dirty="0" smtClean="0">
                <a:solidFill>
                  <a:schemeClr val="tx1">
                    <a:lumMod val="65000"/>
                    <a:lumOff val="35000"/>
                  </a:schemeClr>
                </a:solidFill>
                <a:latin typeface="+mn-lt"/>
                <a:ea typeface="+mn-ea"/>
                <a:cs typeface="+mn-cs"/>
              </a:defRPr>
            </a:lvl7pPr>
            <a:lvl8pPr marL="2398713" indent="-234950" algn="l" defTabSz="914400" rtl="0" eaLnBrk="1" latinLnBrk="0" hangingPunct="1">
              <a:spcBef>
                <a:spcPct val="20000"/>
              </a:spcBef>
              <a:buSzPct val="90000"/>
              <a:buFont typeface="Wingdings" pitchFamily="2" charset="2"/>
              <a:buChar char=""/>
              <a:defRPr lang="en-US" sz="1600" kern="1200" dirty="0" smtClean="0">
                <a:solidFill>
                  <a:schemeClr val="tx1">
                    <a:lumMod val="65000"/>
                    <a:lumOff val="35000"/>
                  </a:schemeClr>
                </a:solidFill>
                <a:latin typeface="+mn-lt"/>
                <a:ea typeface="+mn-ea"/>
                <a:cs typeface="+mn-cs"/>
              </a:defRPr>
            </a:lvl8pPr>
            <a:lvl9pPr marL="2625725" indent="-234950" algn="l" defTabSz="914400" rtl="0" eaLnBrk="1" latinLnBrk="0" hangingPunct="1">
              <a:spcBef>
                <a:spcPct val="20000"/>
              </a:spcBef>
              <a:buSzPct val="90000"/>
              <a:buFont typeface="Wingdings" pitchFamily="2" charset="2"/>
              <a:buChar char=""/>
              <a:defRPr lang="en-US" sz="1600" kern="1200" dirty="0">
                <a:solidFill>
                  <a:schemeClr val="tx1">
                    <a:lumMod val="65000"/>
                    <a:lumOff val="35000"/>
                  </a:schemeClr>
                </a:solidFill>
                <a:latin typeface="+mn-lt"/>
                <a:ea typeface="+mn-ea"/>
                <a:cs typeface="+mn-cs"/>
              </a:defRPr>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dirty="0"/>
          </a:p>
        </p:txBody>
      </p:sp>
      <p:sp>
        <p:nvSpPr>
          <p:cNvPr id="10" name="Content Placeholder 2"/>
          <p:cNvSpPr>
            <a:spLocks noGrp="1"/>
          </p:cNvSpPr>
          <p:nvPr>
            <p:ph sz="half" idx="14"/>
          </p:nvPr>
        </p:nvSpPr>
        <p:spPr>
          <a:xfrm>
            <a:off x="739775" y="2784475"/>
            <a:ext cx="3767328" cy="1554480"/>
          </a:xfrm>
        </p:spPr>
        <p:txBody>
          <a:bodyPr/>
          <a:lstStyle>
            <a:lvl1pPr>
              <a:defRPr sz="1800"/>
            </a:lvl1pPr>
            <a:lvl2pPr>
              <a:defRPr sz="1800"/>
            </a:lvl2pPr>
            <a:lvl3pPr>
              <a:defRPr sz="1800"/>
            </a:lvl3pPr>
            <a:lvl4pPr>
              <a:defRPr sz="1800"/>
            </a:lvl4pPr>
            <a:lvl5pPr>
              <a:defRPr sz="1800"/>
            </a:lvl5pPr>
            <a:lvl6pPr marL="1946275" indent="-227013">
              <a:defRPr sz="1600"/>
            </a:lvl6pPr>
            <a:lvl7pPr marL="2173288" indent="-227013">
              <a:defRPr sz="1600"/>
            </a:lvl7pPr>
            <a:lvl8pPr marL="2398713" indent="-227013">
              <a:defRPr sz="1600"/>
            </a:lvl8pPr>
            <a:lvl9pPr marL="2625725" indent="-227013">
              <a:defRPr sz="16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dirty="0"/>
          </a:p>
        </p:txBody>
      </p:sp>
      <p:sp>
        <p:nvSpPr>
          <p:cNvPr id="11" name="Content Placeholder 2"/>
          <p:cNvSpPr>
            <a:spLocks noGrp="1"/>
          </p:cNvSpPr>
          <p:nvPr>
            <p:ph sz="half" idx="15"/>
          </p:nvPr>
        </p:nvSpPr>
        <p:spPr>
          <a:xfrm>
            <a:off x="739775" y="4497070"/>
            <a:ext cx="3767328" cy="1554480"/>
          </a:xfrm>
        </p:spPr>
        <p:txBody>
          <a:bodyPr/>
          <a:lstStyle>
            <a:lvl1pPr>
              <a:defRPr sz="1800"/>
            </a:lvl1pPr>
            <a:lvl2pPr>
              <a:defRPr sz="1800"/>
            </a:lvl2pPr>
            <a:lvl3pPr>
              <a:defRPr sz="1800"/>
            </a:lvl3pPr>
            <a:lvl4pPr>
              <a:defRPr sz="1800"/>
            </a:lvl4pPr>
            <a:lvl5pPr>
              <a:defRPr sz="1800"/>
            </a:lvl5pPr>
            <a:lvl6pPr marL="1946275" indent="-234950" algn="l" defTabSz="914400" rtl="0" eaLnBrk="1" latinLnBrk="0" hangingPunct="1">
              <a:spcBef>
                <a:spcPct val="20000"/>
              </a:spcBef>
              <a:buSzPct val="90000"/>
              <a:buFont typeface="Wingdings" pitchFamily="2" charset="2"/>
              <a:buChar char=""/>
              <a:defRPr lang="en-US" sz="1600" kern="1200" dirty="0" smtClean="0">
                <a:solidFill>
                  <a:schemeClr val="tx1">
                    <a:lumMod val="65000"/>
                    <a:lumOff val="35000"/>
                  </a:schemeClr>
                </a:solidFill>
                <a:latin typeface="+mn-lt"/>
                <a:ea typeface="+mn-ea"/>
                <a:cs typeface="+mn-cs"/>
              </a:defRPr>
            </a:lvl6pPr>
            <a:lvl7pPr marL="2173288" indent="-234950" algn="l" defTabSz="914400" rtl="0" eaLnBrk="1" latinLnBrk="0" hangingPunct="1">
              <a:spcBef>
                <a:spcPct val="20000"/>
              </a:spcBef>
              <a:buSzPct val="90000"/>
              <a:buFont typeface="Wingdings" pitchFamily="2" charset="2"/>
              <a:buChar char=""/>
              <a:defRPr lang="en-US" sz="1600" kern="1200" dirty="0" smtClean="0">
                <a:solidFill>
                  <a:schemeClr val="tx1">
                    <a:lumMod val="65000"/>
                    <a:lumOff val="35000"/>
                  </a:schemeClr>
                </a:solidFill>
                <a:latin typeface="+mn-lt"/>
                <a:ea typeface="+mn-ea"/>
                <a:cs typeface="+mn-cs"/>
              </a:defRPr>
            </a:lvl7pPr>
            <a:lvl8pPr marL="2398713" indent="-234950" algn="l" defTabSz="914400" rtl="0" eaLnBrk="1" latinLnBrk="0" hangingPunct="1">
              <a:spcBef>
                <a:spcPct val="20000"/>
              </a:spcBef>
              <a:buSzPct val="90000"/>
              <a:buFont typeface="Wingdings" pitchFamily="2" charset="2"/>
              <a:buChar char=""/>
              <a:defRPr lang="en-US" sz="1600" kern="1200" dirty="0" smtClean="0">
                <a:solidFill>
                  <a:schemeClr val="tx1">
                    <a:lumMod val="65000"/>
                    <a:lumOff val="35000"/>
                  </a:schemeClr>
                </a:solidFill>
                <a:latin typeface="+mn-lt"/>
                <a:ea typeface="+mn-ea"/>
                <a:cs typeface="+mn-cs"/>
              </a:defRPr>
            </a:lvl8pPr>
            <a:lvl9pPr marL="2625725" indent="-234950" algn="l" defTabSz="914400" rtl="0" eaLnBrk="1" latinLnBrk="0" hangingPunct="1">
              <a:spcBef>
                <a:spcPct val="20000"/>
              </a:spcBef>
              <a:buSzPct val="90000"/>
              <a:buFont typeface="Wingdings" pitchFamily="2" charset="2"/>
              <a:buChar char=""/>
              <a:defRPr lang="en-US" sz="1600" kern="1200" dirty="0">
                <a:solidFill>
                  <a:schemeClr val="tx1">
                    <a:lumMod val="65000"/>
                    <a:lumOff val="35000"/>
                  </a:schemeClr>
                </a:solidFill>
                <a:latin typeface="+mn-lt"/>
                <a:ea typeface="+mn-ea"/>
                <a:cs typeface="+mn-cs"/>
              </a:defRPr>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dirty="0"/>
          </a:p>
        </p:txBody>
      </p:sp>
      <p:sp>
        <p:nvSpPr>
          <p:cNvPr id="7" name="Date Placeholder 3"/>
          <p:cNvSpPr>
            <a:spLocks noGrp="1"/>
          </p:cNvSpPr>
          <p:nvPr>
            <p:ph type="dt" sz="half" idx="16"/>
          </p:nvPr>
        </p:nvSpPr>
        <p:spPr/>
        <p:txBody>
          <a:bodyPr/>
          <a:lstStyle>
            <a:lvl1pPr>
              <a:defRPr/>
            </a:lvl1pPr>
          </a:lstStyle>
          <a:p>
            <a:pPr>
              <a:defRPr/>
            </a:pPr>
            <a:fld id="{788DFA04-0D5C-42F8-9E18-B278532E1E29}" type="datetimeFigureOut">
              <a:rPr lang="it-IT"/>
              <a:pPr>
                <a:defRPr/>
              </a:pPr>
              <a:t>06/07/2016</a:t>
            </a:fld>
            <a:endParaRPr lang="it-IT"/>
          </a:p>
        </p:txBody>
      </p:sp>
      <p:sp>
        <p:nvSpPr>
          <p:cNvPr id="9" name="Footer Placeholder 4"/>
          <p:cNvSpPr>
            <a:spLocks noGrp="1"/>
          </p:cNvSpPr>
          <p:nvPr>
            <p:ph type="ftr" sz="quarter" idx="17"/>
          </p:nvPr>
        </p:nvSpPr>
        <p:spPr/>
        <p:txBody>
          <a:bodyPr/>
          <a:lstStyle>
            <a:lvl1pPr>
              <a:defRPr/>
            </a:lvl1pPr>
          </a:lstStyle>
          <a:p>
            <a:pPr>
              <a:defRPr/>
            </a:pPr>
            <a:endParaRPr lang="it-IT"/>
          </a:p>
        </p:txBody>
      </p:sp>
      <p:sp>
        <p:nvSpPr>
          <p:cNvPr id="12" name="Slide Number Placeholder 5"/>
          <p:cNvSpPr>
            <a:spLocks noGrp="1"/>
          </p:cNvSpPr>
          <p:nvPr>
            <p:ph type="sldNum" sz="quarter" idx="18"/>
          </p:nvPr>
        </p:nvSpPr>
        <p:spPr/>
        <p:txBody>
          <a:bodyPr/>
          <a:lstStyle>
            <a:lvl1pPr>
              <a:defRPr/>
            </a:lvl1pPr>
          </a:lstStyle>
          <a:p>
            <a:pPr>
              <a:defRPr/>
            </a:pPr>
            <a:fld id="{13FE0968-309E-483E-B985-78905097DD0F}" type="slidenum">
              <a:rPr lang="it-IT"/>
              <a:pPr>
                <a:defRPr/>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stile</a:t>
            </a:r>
            <a:endParaRPr/>
          </a:p>
        </p:txBody>
      </p:sp>
      <p:sp>
        <p:nvSpPr>
          <p:cNvPr id="3" name="Date Placeholder 3"/>
          <p:cNvSpPr>
            <a:spLocks noGrp="1"/>
          </p:cNvSpPr>
          <p:nvPr>
            <p:ph type="dt" sz="half" idx="10"/>
          </p:nvPr>
        </p:nvSpPr>
        <p:spPr/>
        <p:txBody>
          <a:bodyPr/>
          <a:lstStyle>
            <a:lvl1pPr>
              <a:defRPr/>
            </a:lvl1pPr>
          </a:lstStyle>
          <a:p>
            <a:pPr>
              <a:defRPr/>
            </a:pPr>
            <a:fld id="{4C1F1910-56E7-494C-9F17-7AACB4BC0EF7}" type="datetimeFigureOut">
              <a:rPr lang="it-IT"/>
              <a:pPr>
                <a:defRPr/>
              </a:pPr>
              <a:t>06/07/2016</a:t>
            </a:fld>
            <a:endParaRPr lang="it-IT"/>
          </a:p>
        </p:txBody>
      </p:sp>
      <p:sp>
        <p:nvSpPr>
          <p:cNvPr id="4" name="Footer Placeholder 4"/>
          <p:cNvSpPr>
            <a:spLocks noGrp="1"/>
          </p:cNvSpPr>
          <p:nvPr>
            <p:ph type="ftr" sz="quarter" idx="11"/>
          </p:nvPr>
        </p:nvSpPr>
        <p:spPr/>
        <p:txBody>
          <a:bodyPr/>
          <a:lstStyle>
            <a:lvl1pPr>
              <a:defRPr/>
            </a:lvl1pPr>
          </a:lstStyle>
          <a:p>
            <a:pPr>
              <a:defRPr/>
            </a:pPr>
            <a:endParaRPr lang="it-IT"/>
          </a:p>
        </p:txBody>
      </p:sp>
      <p:sp>
        <p:nvSpPr>
          <p:cNvPr id="5" name="Slide Number Placeholder 5"/>
          <p:cNvSpPr>
            <a:spLocks noGrp="1"/>
          </p:cNvSpPr>
          <p:nvPr>
            <p:ph type="sldNum" sz="quarter" idx="12"/>
          </p:nvPr>
        </p:nvSpPr>
        <p:spPr/>
        <p:txBody>
          <a:bodyPr/>
          <a:lstStyle>
            <a:lvl1pPr>
              <a:defRPr/>
            </a:lvl1pPr>
          </a:lstStyle>
          <a:p>
            <a:pPr>
              <a:defRPr/>
            </a:pPr>
            <a:fld id="{ABF2C075-A246-4C74-BFBF-4E133F213519}" type="slidenum">
              <a:rPr lang="it-IT"/>
              <a:pPr>
                <a:defRPr/>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34448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it-IT" smtClean="0"/>
              <a:t>Fare clic per modificare stile</a:t>
            </a:r>
          </a:p>
        </p:txBody>
      </p:sp>
      <p:sp>
        <p:nvSpPr>
          <p:cNvPr id="1027" name="Text Placeholder 2"/>
          <p:cNvSpPr>
            <a:spLocks noGrp="1"/>
          </p:cNvSpPr>
          <p:nvPr>
            <p:ph type="body" idx="1"/>
          </p:nvPr>
        </p:nvSpPr>
        <p:spPr bwMode="auto">
          <a:xfrm>
            <a:off x="739775" y="2770188"/>
            <a:ext cx="7662863" cy="32670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100" b="1">
                <a:solidFill>
                  <a:schemeClr val="tx1">
                    <a:lumMod val="50000"/>
                    <a:lumOff val="50000"/>
                  </a:schemeClr>
                </a:solidFill>
                <a:latin typeface="+mn-lt"/>
              </a:defRPr>
            </a:lvl1pPr>
          </a:lstStyle>
          <a:p>
            <a:pPr>
              <a:defRPr/>
            </a:pPr>
            <a:fld id="{43A726EC-BB54-4CE0-AF69-1F868E407AAF}" type="datetimeFigureOut">
              <a:rPr lang="it-IT"/>
              <a:pPr>
                <a:defRPr/>
              </a:pPr>
              <a:t>06/07/2016</a:t>
            </a:fld>
            <a:endParaRPr lang="it-IT"/>
          </a:p>
        </p:txBody>
      </p:sp>
      <p:sp>
        <p:nvSpPr>
          <p:cNvPr id="5" name="Footer Placeholder 4"/>
          <p:cNvSpPr>
            <a:spLocks noGrp="1"/>
          </p:cNvSpPr>
          <p:nvPr>
            <p:ph type="ftr" sz="quarter" idx="3"/>
          </p:nvPr>
        </p:nvSpPr>
        <p:spPr>
          <a:xfrm>
            <a:off x="5789613" y="6356350"/>
            <a:ext cx="2895600" cy="365125"/>
          </a:xfrm>
          <a:prstGeom prst="rect">
            <a:avLst/>
          </a:prstGeom>
        </p:spPr>
        <p:txBody>
          <a:bodyPr vert="horz" lIns="91440" tIns="45720" rIns="91440" bIns="45720" rtlCol="0" anchor="ctr"/>
          <a:lstStyle>
            <a:lvl1pPr algn="r" fontAlgn="auto">
              <a:spcBef>
                <a:spcPts val="0"/>
              </a:spcBef>
              <a:spcAft>
                <a:spcPts val="0"/>
              </a:spcAft>
              <a:defRPr sz="1100" b="1">
                <a:solidFill>
                  <a:schemeClr val="tx1">
                    <a:lumMod val="50000"/>
                    <a:lumOff val="50000"/>
                  </a:schemeClr>
                </a:solidFill>
                <a:latin typeface="+mn-lt"/>
              </a:defRPr>
            </a:lvl1pPr>
          </a:lstStyle>
          <a:p>
            <a:pPr>
              <a:defRPr/>
            </a:pPr>
            <a:endParaRPr lang="it-IT"/>
          </a:p>
        </p:txBody>
      </p:sp>
      <p:sp>
        <p:nvSpPr>
          <p:cNvPr id="6" name="Slide Number Placeholder 5"/>
          <p:cNvSpPr>
            <a:spLocks noGrp="1"/>
          </p:cNvSpPr>
          <p:nvPr>
            <p:ph type="sldNum" sz="quarter" idx="4"/>
          </p:nvPr>
        </p:nvSpPr>
        <p:spPr>
          <a:xfrm>
            <a:off x="4305300" y="6356350"/>
            <a:ext cx="533400" cy="365125"/>
          </a:xfrm>
          <a:prstGeom prst="rect">
            <a:avLst/>
          </a:prstGeom>
        </p:spPr>
        <p:txBody>
          <a:bodyPr vert="horz" lIns="91440" tIns="45720" rIns="91440" bIns="45720" rtlCol="0" anchor="ctr"/>
          <a:lstStyle>
            <a:lvl1pPr algn="ctr" fontAlgn="auto">
              <a:spcBef>
                <a:spcPts val="0"/>
              </a:spcBef>
              <a:spcAft>
                <a:spcPts val="0"/>
              </a:spcAft>
              <a:defRPr sz="1100" b="1">
                <a:solidFill>
                  <a:schemeClr val="tx1">
                    <a:lumMod val="50000"/>
                    <a:lumOff val="50000"/>
                  </a:schemeClr>
                </a:solidFill>
                <a:latin typeface="+mn-lt"/>
              </a:defRPr>
            </a:lvl1pPr>
          </a:lstStyle>
          <a:p>
            <a:pPr>
              <a:defRPr/>
            </a:pPr>
            <a:fld id="{3284158E-A695-4EE2-B409-3385BA7C068A}" type="slidenum">
              <a:rPr lang="it-IT"/>
              <a:pPr>
                <a:defRPr/>
              </a:pPr>
              <a:t>‹N›</a:t>
            </a:fld>
            <a:endParaRPr lang="it-IT"/>
          </a:p>
        </p:txBody>
      </p:sp>
    </p:spTree>
  </p:cSld>
  <p:clrMap bg1="lt1" tx1="dk1" bg2="lt2" tx2="dk2" accent1="accent1" accent2="accent2" accent3="accent3" accent4="accent4" accent5="accent5" accent6="accent6" hlink="hlink" folHlink="folHlink"/>
  <p:sldLayoutIdLst>
    <p:sldLayoutId id="2147483677" r:id="rId1"/>
    <p:sldLayoutId id="2147483676" r:id="rId2"/>
    <p:sldLayoutId id="2147483678" r:id="rId3"/>
    <p:sldLayoutId id="2147483675" r:id="rId4"/>
    <p:sldLayoutId id="2147483674" r:id="rId5"/>
    <p:sldLayoutId id="2147483673" r:id="rId6"/>
    <p:sldLayoutId id="2147483672" r:id="rId7"/>
    <p:sldLayoutId id="2147483671" r:id="rId8"/>
    <p:sldLayoutId id="2147483670" r:id="rId9"/>
    <p:sldLayoutId id="2147483679" r:id="rId10"/>
    <p:sldLayoutId id="2147483680" r:id="rId11"/>
    <p:sldLayoutId id="2147483681" r:id="rId12"/>
    <p:sldLayoutId id="2147483682" r:id="rId13"/>
    <p:sldLayoutId id="2147483669" r:id="rId14"/>
    <p:sldLayoutId id="2147483683" r:id="rId15"/>
    <p:sldLayoutId id="2147483684" r:id="rId16"/>
  </p:sldLayoutIdLst>
  <p:txStyles>
    <p:titleStyle>
      <a:lvl1pPr algn="ctr" rtl="0" eaLnBrk="0" fontAlgn="base" hangingPunct="0">
        <a:spcBef>
          <a:spcPct val="0"/>
        </a:spcBef>
        <a:spcAft>
          <a:spcPct val="0"/>
        </a:spcAft>
        <a:defRPr sz="4600" kern="1200">
          <a:solidFill>
            <a:schemeClr val="bg1"/>
          </a:solidFill>
          <a:latin typeface="+mj-lt"/>
          <a:ea typeface="+mj-ea"/>
          <a:cs typeface="+mj-cs"/>
        </a:defRPr>
      </a:lvl1pPr>
      <a:lvl2pPr algn="ctr" rtl="0" eaLnBrk="0" fontAlgn="base" hangingPunct="0">
        <a:spcBef>
          <a:spcPct val="0"/>
        </a:spcBef>
        <a:spcAft>
          <a:spcPct val="0"/>
        </a:spcAft>
        <a:defRPr sz="4600">
          <a:solidFill>
            <a:schemeClr val="bg1"/>
          </a:solidFill>
          <a:latin typeface="Calisto MT" pitchFamily="18" charset="0"/>
        </a:defRPr>
      </a:lvl2pPr>
      <a:lvl3pPr algn="ctr" rtl="0" eaLnBrk="0" fontAlgn="base" hangingPunct="0">
        <a:spcBef>
          <a:spcPct val="0"/>
        </a:spcBef>
        <a:spcAft>
          <a:spcPct val="0"/>
        </a:spcAft>
        <a:defRPr sz="4600">
          <a:solidFill>
            <a:schemeClr val="bg1"/>
          </a:solidFill>
          <a:latin typeface="Calisto MT" pitchFamily="18" charset="0"/>
        </a:defRPr>
      </a:lvl3pPr>
      <a:lvl4pPr algn="ctr" rtl="0" eaLnBrk="0" fontAlgn="base" hangingPunct="0">
        <a:spcBef>
          <a:spcPct val="0"/>
        </a:spcBef>
        <a:spcAft>
          <a:spcPct val="0"/>
        </a:spcAft>
        <a:defRPr sz="4600">
          <a:solidFill>
            <a:schemeClr val="bg1"/>
          </a:solidFill>
          <a:latin typeface="Calisto MT" pitchFamily="18" charset="0"/>
        </a:defRPr>
      </a:lvl4pPr>
      <a:lvl5pPr algn="ctr" rtl="0" eaLnBrk="0" fontAlgn="base" hangingPunct="0">
        <a:spcBef>
          <a:spcPct val="0"/>
        </a:spcBef>
        <a:spcAft>
          <a:spcPct val="0"/>
        </a:spcAft>
        <a:defRPr sz="4600">
          <a:solidFill>
            <a:schemeClr val="bg1"/>
          </a:solidFill>
          <a:latin typeface="Calisto MT" pitchFamily="18" charset="0"/>
        </a:defRPr>
      </a:lvl5pPr>
      <a:lvl6pPr marL="457200" algn="ctr" rtl="0" fontAlgn="base">
        <a:spcBef>
          <a:spcPct val="0"/>
        </a:spcBef>
        <a:spcAft>
          <a:spcPct val="0"/>
        </a:spcAft>
        <a:defRPr sz="4600">
          <a:solidFill>
            <a:schemeClr val="bg1"/>
          </a:solidFill>
          <a:latin typeface="Calisto MT" pitchFamily="18" charset="0"/>
        </a:defRPr>
      </a:lvl6pPr>
      <a:lvl7pPr marL="914400" algn="ctr" rtl="0" fontAlgn="base">
        <a:spcBef>
          <a:spcPct val="0"/>
        </a:spcBef>
        <a:spcAft>
          <a:spcPct val="0"/>
        </a:spcAft>
        <a:defRPr sz="4600">
          <a:solidFill>
            <a:schemeClr val="bg1"/>
          </a:solidFill>
          <a:latin typeface="Calisto MT" pitchFamily="18" charset="0"/>
        </a:defRPr>
      </a:lvl7pPr>
      <a:lvl8pPr marL="1371600" algn="ctr" rtl="0" fontAlgn="base">
        <a:spcBef>
          <a:spcPct val="0"/>
        </a:spcBef>
        <a:spcAft>
          <a:spcPct val="0"/>
        </a:spcAft>
        <a:defRPr sz="4600">
          <a:solidFill>
            <a:schemeClr val="bg1"/>
          </a:solidFill>
          <a:latin typeface="Calisto MT" pitchFamily="18" charset="0"/>
        </a:defRPr>
      </a:lvl8pPr>
      <a:lvl9pPr marL="1828800" algn="ctr" rtl="0" fontAlgn="base">
        <a:spcBef>
          <a:spcPct val="0"/>
        </a:spcBef>
        <a:spcAft>
          <a:spcPct val="0"/>
        </a:spcAft>
        <a:defRPr sz="4600">
          <a:solidFill>
            <a:schemeClr val="bg1"/>
          </a:solidFill>
          <a:latin typeface="Calisto MT" pitchFamily="18" charset="0"/>
        </a:defRPr>
      </a:lvl9pPr>
    </p:titleStyle>
    <p:bodyStyle>
      <a:lvl1pPr marL="342900" indent="-342900" algn="l" rtl="0" eaLnBrk="0" fontAlgn="base" hangingPunct="0">
        <a:spcBef>
          <a:spcPts val="2000"/>
        </a:spcBef>
        <a:spcAft>
          <a:spcPct val="0"/>
        </a:spcAft>
        <a:buClr>
          <a:schemeClr val="accent1"/>
        </a:buClr>
        <a:buSzPct val="90000"/>
        <a:buFont typeface="Wingdings" pitchFamily="2" charset="2"/>
        <a:buChar char="S"/>
        <a:defRPr sz="2200" kern="1200">
          <a:solidFill>
            <a:srgbClr val="595959"/>
          </a:solidFill>
          <a:latin typeface="+mn-lt"/>
          <a:ea typeface="+mn-ea"/>
          <a:cs typeface="+mn-cs"/>
        </a:defRPr>
      </a:lvl1pPr>
      <a:lvl2pPr marL="685800" indent="-336550" algn="l" rtl="0" eaLnBrk="0" fontAlgn="base" hangingPunct="0">
        <a:spcBef>
          <a:spcPts val="600"/>
        </a:spcBef>
        <a:spcAft>
          <a:spcPct val="0"/>
        </a:spcAft>
        <a:buClr>
          <a:srgbClr val="C1F944"/>
        </a:buClr>
        <a:buSzPct val="90000"/>
        <a:buFont typeface="Wingdings" pitchFamily="2" charset="2"/>
        <a:buChar char="S"/>
        <a:defRPr sz="2000" kern="1200">
          <a:solidFill>
            <a:srgbClr val="595959"/>
          </a:solidFill>
          <a:latin typeface="+mn-lt"/>
          <a:ea typeface="+mn-ea"/>
          <a:cs typeface="+mn-cs"/>
        </a:defRPr>
      </a:lvl2pPr>
      <a:lvl3pPr marL="1035050" indent="-349250" algn="l" rtl="0" eaLnBrk="0" fontAlgn="base" hangingPunct="0">
        <a:spcBef>
          <a:spcPts val="600"/>
        </a:spcBef>
        <a:spcAft>
          <a:spcPct val="0"/>
        </a:spcAft>
        <a:buClr>
          <a:schemeClr val="accent1"/>
        </a:buClr>
        <a:buSzPct val="90000"/>
        <a:buFont typeface="Wingdings" pitchFamily="2" charset="2"/>
        <a:buChar char="S"/>
        <a:defRPr kern="1200">
          <a:solidFill>
            <a:srgbClr val="595959"/>
          </a:solidFill>
          <a:latin typeface="+mn-lt"/>
          <a:ea typeface="+mn-ea"/>
          <a:cs typeface="+mn-cs"/>
        </a:defRPr>
      </a:lvl3pPr>
      <a:lvl4pPr marL="1371600" indent="-336550" algn="l" rtl="0" eaLnBrk="0" fontAlgn="base" hangingPunct="0">
        <a:spcBef>
          <a:spcPts val="600"/>
        </a:spcBef>
        <a:spcAft>
          <a:spcPct val="0"/>
        </a:spcAft>
        <a:buClr>
          <a:srgbClr val="C1F944"/>
        </a:buClr>
        <a:buSzPct val="90000"/>
        <a:buFont typeface="Wingdings" pitchFamily="2" charset="2"/>
        <a:buChar char="S"/>
        <a:defRPr kern="1200">
          <a:solidFill>
            <a:srgbClr val="595959"/>
          </a:solidFill>
          <a:latin typeface="+mn-lt"/>
          <a:ea typeface="+mn-ea"/>
          <a:cs typeface="+mn-cs"/>
        </a:defRPr>
      </a:lvl4pPr>
      <a:lvl5pPr marL="1720850" indent="-349250" algn="l" rtl="0" eaLnBrk="0" fontAlgn="base" hangingPunct="0">
        <a:spcBef>
          <a:spcPts val="600"/>
        </a:spcBef>
        <a:spcAft>
          <a:spcPct val="0"/>
        </a:spcAft>
        <a:buClr>
          <a:schemeClr val="accent1"/>
        </a:buClr>
        <a:buSzPct val="90000"/>
        <a:buFont typeface="Wingdings" pitchFamily="2" charset="2"/>
        <a:buChar char="S"/>
        <a:defRPr kern="1200">
          <a:solidFill>
            <a:srgbClr val="595959"/>
          </a:solidFill>
          <a:latin typeface="+mn-lt"/>
          <a:ea typeface="+mn-ea"/>
          <a:cs typeface="+mn-cs"/>
        </a:defRPr>
      </a:lvl5pPr>
      <a:lvl6pPr marL="2055813" indent="-344488" algn="l" defTabSz="914400" rtl="0" eaLnBrk="1" latinLnBrk="0" hangingPunct="1">
        <a:spcBef>
          <a:spcPct val="20000"/>
        </a:spcBef>
        <a:buClr>
          <a:schemeClr val="accent1">
            <a:lumMod val="60000"/>
            <a:lumOff val="40000"/>
          </a:schemeClr>
        </a:buClr>
        <a:buSzPct val="90000"/>
        <a:buFont typeface="Wingdings" pitchFamily="2" charset="2"/>
        <a:buChar char=""/>
        <a:defRPr lang="en-US" sz="1800" kern="1200" dirty="0" smtClean="0">
          <a:solidFill>
            <a:schemeClr val="tx1">
              <a:lumMod val="65000"/>
              <a:lumOff val="35000"/>
            </a:schemeClr>
          </a:solidFill>
          <a:latin typeface="+mn-lt"/>
          <a:ea typeface="+mn-ea"/>
          <a:cs typeface="+mn-cs"/>
        </a:defRPr>
      </a:lvl6pPr>
      <a:lvl7pPr marL="2398713" indent="-344488" algn="l" defTabSz="914400" rtl="0" eaLnBrk="1" latinLnBrk="0" hangingPunct="1">
        <a:spcBef>
          <a:spcPct val="20000"/>
        </a:spcBef>
        <a:buClr>
          <a:schemeClr val="accent1"/>
        </a:buClr>
        <a:buSzPct val="90000"/>
        <a:buFont typeface="Wingdings" pitchFamily="2" charset="2"/>
        <a:buChar char=""/>
        <a:defRPr lang="en-US" sz="1800" kern="1200" dirty="0" smtClean="0">
          <a:solidFill>
            <a:schemeClr val="tx1">
              <a:lumMod val="65000"/>
              <a:lumOff val="35000"/>
            </a:schemeClr>
          </a:solidFill>
          <a:latin typeface="+mn-lt"/>
          <a:ea typeface="+mn-ea"/>
          <a:cs typeface="+mn-cs"/>
        </a:defRPr>
      </a:lvl7pPr>
      <a:lvl8pPr marL="2743200" indent="-344488" algn="l" defTabSz="914400" rtl="0" eaLnBrk="1" latinLnBrk="0" hangingPunct="1">
        <a:spcBef>
          <a:spcPct val="20000"/>
        </a:spcBef>
        <a:buClr>
          <a:schemeClr val="accent1">
            <a:lumMod val="60000"/>
            <a:lumOff val="40000"/>
          </a:schemeClr>
        </a:buClr>
        <a:buSzPct val="90000"/>
        <a:buFont typeface="Wingdings" pitchFamily="2" charset="2"/>
        <a:buChar char=""/>
        <a:defRPr lang="en-US" sz="1800" kern="1200" dirty="0" smtClean="0">
          <a:solidFill>
            <a:schemeClr val="tx1">
              <a:lumMod val="65000"/>
              <a:lumOff val="35000"/>
            </a:schemeClr>
          </a:solidFill>
          <a:latin typeface="+mn-lt"/>
          <a:ea typeface="+mn-ea"/>
          <a:cs typeface="+mn-cs"/>
        </a:defRPr>
      </a:lvl8pPr>
      <a:lvl9pPr marL="3087688" indent="-344488" algn="l" defTabSz="914400" rtl="0" eaLnBrk="1" latinLnBrk="0" hangingPunct="1">
        <a:spcBef>
          <a:spcPct val="20000"/>
        </a:spcBef>
        <a:buClr>
          <a:schemeClr val="accent1"/>
        </a:buClr>
        <a:buSzPct val="90000"/>
        <a:buFont typeface="Wingdings" pitchFamily="2" charset="2"/>
        <a:buChar char=""/>
        <a:defRPr lang="en-US" sz="1800" kern="120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2.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2.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14.xml"/><Relationship Id="rId2" Type="http://schemas.openxmlformats.org/officeDocument/2006/relationships/diagramData" Target="../diagrams/data14.xml"/><Relationship Id="rId1" Type="http://schemas.openxmlformats.org/officeDocument/2006/relationships/slideLayout" Target="../slideLayouts/slideLayout2.xml"/><Relationship Id="rId6" Type="http://schemas.microsoft.com/office/2007/relationships/diagramDrawing" Target="../diagrams/drawing14.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15.xml"/><Relationship Id="rId2" Type="http://schemas.openxmlformats.org/officeDocument/2006/relationships/diagramData" Target="../diagrams/data15.xml"/><Relationship Id="rId1" Type="http://schemas.openxmlformats.org/officeDocument/2006/relationships/slideLayout" Target="../slideLayouts/slideLayout2.xml"/><Relationship Id="rId6" Type="http://schemas.microsoft.com/office/2007/relationships/diagramDrawing" Target="../diagrams/drawing15.xml"/><Relationship Id="rId5" Type="http://schemas.openxmlformats.org/officeDocument/2006/relationships/diagramColors" Target="../diagrams/colors15.xml"/><Relationship Id="rId4" Type="http://schemas.openxmlformats.org/officeDocument/2006/relationships/diagramQuickStyle" Target="../diagrams/quickStyle15.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16.xml"/><Relationship Id="rId2" Type="http://schemas.openxmlformats.org/officeDocument/2006/relationships/diagramData" Target="../diagrams/data16.xml"/><Relationship Id="rId1" Type="http://schemas.openxmlformats.org/officeDocument/2006/relationships/slideLayout" Target="../slideLayouts/slideLayout2.xml"/><Relationship Id="rId6" Type="http://schemas.microsoft.com/office/2007/relationships/diagramDrawing" Target="../diagrams/drawing16.xml"/><Relationship Id="rId5" Type="http://schemas.openxmlformats.org/officeDocument/2006/relationships/diagramColors" Target="../diagrams/colors16.xml"/><Relationship Id="rId4" Type="http://schemas.openxmlformats.org/officeDocument/2006/relationships/diagramQuickStyle" Target="../diagrams/quickStyle16.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17.xml"/><Relationship Id="rId2" Type="http://schemas.openxmlformats.org/officeDocument/2006/relationships/diagramData" Target="../diagrams/data17.xml"/><Relationship Id="rId1" Type="http://schemas.openxmlformats.org/officeDocument/2006/relationships/slideLayout" Target="../slideLayouts/slideLayout2.xml"/><Relationship Id="rId6" Type="http://schemas.microsoft.com/office/2007/relationships/diagramDrawing" Target="../diagrams/drawing17.xml"/><Relationship Id="rId5" Type="http://schemas.openxmlformats.org/officeDocument/2006/relationships/diagramColors" Target="../diagrams/colors17.xml"/><Relationship Id="rId4" Type="http://schemas.openxmlformats.org/officeDocument/2006/relationships/diagramQuickStyle" Target="../diagrams/quickStyle1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diagramData" Target="../diagrams/data18.xml"/><Relationship Id="rId7" Type="http://schemas.microsoft.com/office/2007/relationships/diagramDrawing" Target="../diagrams/drawing18.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18.xml"/><Relationship Id="rId5" Type="http://schemas.openxmlformats.org/officeDocument/2006/relationships/diagramQuickStyle" Target="../diagrams/quickStyle18.xml"/><Relationship Id="rId4" Type="http://schemas.openxmlformats.org/officeDocument/2006/relationships/diagramLayout" Target="../diagrams/layout18.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19.xml"/><Relationship Id="rId2" Type="http://schemas.openxmlformats.org/officeDocument/2006/relationships/diagramData" Target="../diagrams/data19.xml"/><Relationship Id="rId1" Type="http://schemas.openxmlformats.org/officeDocument/2006/relationships/slideLayout" Target="../slideLayouts/slideLayout2.xml"/><Relationship Id="rId6" Type="http://schemas.microsoft.com/office/2007/relationships/diagramDrawing" Target="../diagrams/drawing19.xml"/><Relationship Id="rId5" Type="http://schemas.openxmlformats.org/officeDocument/2006/relationships/diagramColors" Target="../diagrams/colors19.xml"/><Relationship Id="rId4" Type="http://schemas.openxmlformats.org/officeDocument/2006/relationships/diagramQuickStyle" Target="../diagrams/quickStyle19.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olo 1"/>
          <p:cNvSpPr>
            <a:spLocks noGrp="1"/>
          </p:cNvSpPr>
          <p:nvPr>
            <p:ph type="ctrTitle"/>
          </p:nvPr>
        </p:nvSpPr>
        <p:spPr>
          <a:xfrm>
            <a:off x="457200" y="1771650"/>
            <a:ext cx="8228013" cy="1927225"/>
          </a:xfrm>
        </p:spPr>
        <p:txBody>
          <a:bodyPr/>
          <a:lstStyle/>
          <a:p>
            <a:pPr eaLnBrk="1" hangingPunct="1"/>
            <a:r>
              <a:rPr lang="it-IT" smtClean="0"/>
              <a:t>Il sistema di qualificazione degli esecutori di lavori pubblici</a:t>
            </a:r>
          </a:p>
        </p:txBody>
      </p:sp>
      <p:sp>
        <p:nvSpPr>
          <p:cNvPr id="3" name="Sottotitolo 2"/>
          <p:cNvSpPr>
            <a:spLocks noGrp="1"/>
          </p:cNvSpPr>
          <p:nvPr>
            <p:ph type="subTitle" idx="1"/>
          </p:nvPr>
        </p:nvSpPr>
        <p:spPr>
          <a:xfrm>
            <a:off x="457200" y="3308350"/>
            <a:ext cx="8228013" cy="1066800"/>
          </a:xfrm>
        </p:spPr>
        <p:txBody>
          <a:bodyPr>
            <a:normAutofit/>
          </a:bodyPr>
          <a:lstStyle/>
          <a:p>
            <a:pPr eaLnBrk="1" hangingPunct="1">
              <a:lnSpc>
                <a:spcPct val="90000"/>
              </a:lnSpc>
              <a:defRPr/>
            </a:pPr>
            <a:endParaRPr lang="it-IT" sz="1700" smtClean="0"/>
          </a:p>
          <a:p>
            <a:pPr eaLnBrk="1" hangingPunct="1">
              <a:lnSpc>
                <a:spcPct val="90000"/>
              </a:lnSpc>
              <a:defRPr/>
            </a:pPr>
            <a:endParaRPr lang="it-IT" sz="1700" smtClean="0"/>
          </a:p>
          <a:p>
            <a:pPr eaLnBrk="1" hangingPunct="1">
              <a:lnSpc>
                <a:spcPct val="90000"/>
              </a:lnSpc>
              <a:defRPr/>
            </a:pPr>
            <a:r>
              <a:rPr lang="it-IT" sz="1700" smtClean="0"/>
              <a:t>Milano, 7 luglio 2016</a:t>
            </a:r>
          </a:p>
          <a:p>
            <a:pPr eaLnBrk="1" hangingPunct="1">
              <a:lnSpc>
                <a:spcPct val="90000"/>
              </a:lnSpc>
              <a:defRPr/>
            </a:pPr>
            <a:r>
              <a:rPr lang="it-IT" sz="1700" smtClean="0"/>
              <a:t>Relatore: Avv. Paola Rebagliati</a:t>
            </a:r>
          </a:p>
        </p:txBody>
      </p:sp>
      <p:sp>
        <p:nvSpPr>
          <p:cNvPr id="4" name="Segnaposto numero diapositiva 3"/>
          <p:cNvSpPr>
            <a:spLocks noGrp="1"/>
          </p:cNvSpPr>
          <p:nvPr>
            <p:ph type="sldNum" sz="quarter" idx="12"/>
          </p:nvPr>
        </p:nvSpPr>
        <p:spPr/>
        <p:txBody>
          <a:bodyPr/>
          <a:lstStyle/>
          <a:p>
            <a:pPr>
              <a:defRPr/>
            </a:pPr>
            <a:fld id="{D5554A5A-C222-4615-BAF2-9DAA41FC1ED6}" type="slidenum">
              <a:rPr lang="it-IT"/>
              <a:pPr>
                <a:defRPr/>
              </a:pPr>
              <a:t>1</a:t>
            </a:fld>
            <a:endParaRPr lang="it-IT"/>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Titolo 1"/>
          <p:cNvSpPr>
            <a:spLocks noGrp="1"/>
          </p:cNvSpPr>
          <p:nvPr>
            <p:ph type="title"/>
          </p:nvPr>
        </p:nvSpPr>
        <p:spPr/>
        <p:txBody>
          <a:bodyPr/>
          <a:lstStyle/>
          <a:p>
            <a:pPr eaLnBrk="1" hangingPunct="1"/>
            <a:r>
              <a:rPr lang="it-IT" sz="4000" smtClean="0"/>
              <a:t>Art. 84, c. 4, lett. a): motivi di esclusione ex art. 80 = requisiti di ordine generale ex art. 38 </a:t>
            </a:r>
          </a:p>
        </p:txBody>
      </p:sp>
      <p:graphicFrame>
        <p:nvGraphicFramePr>
          <p:cNvPr id="5" name="Segnaposto contenuto 4"/>
          <p:cNvGraphicFramePr>
            <a:graphicFrameLocks noGrp="1"/>
          </p:cNvGraphicFramePr>
          <p:nvPr>
            <p:ph idx="1"/>
          </p:nvPr>
        </p:nvGraphicFramePr>
        <p:xfrm>
          <a:off x="739775" y="2246313"/>
          <a:ext cx="7662863" cy="4489450"/>
        </p:xfrm>
        <a:graphic>
          <a:graphicData uri="http://schemas.openxmlformats.org/drawingml/2006/table">
            <a:tbl>
              <a:tblPr firstRow="1" bandRow="1">
                <a:tableStyleId>{5C22544A-7EE6-4342-B048-85BDC9FD1C3A}</a:tableStyleId>
              </a:tblPr>
              <a:tblGrid>
                <a:gridCol w="3831432"/>
                <a:gridCol w="3831432"/>
              </a:tblGrid>
              <a:tr h="556995">
                <a:tc>
                  <a:txBody>
                    <a:bodyPr/>
                    <a:lstStyle/>
                    <a:p>
                      <a:pPr algn="ctr"/>
                      <a:r>
                        <a:rPr lang="it-IT" b="1" dirty="0" smtClean="0">
                          <a:solidFill>
                            <a:srgbClr val="000000"/>
                          </a:solidFill>
                        </a:rPr>
                        <a:t>D.lgs. 50/2016 </a:t>
                      </a:r>
                      <a:endParaRPr lang="it-IT" dirty="0">
                        <a:solidFill>
                          <a:srgbClr val="000000"/>
                        </a:solidFill>
                      </a:endParaRPr>
                    </a:p>
                  </a:txBody>
                  <a:tcPr>
                    <a:solidFill>
                      <a:srgbClr val="FF0000"/>
                    </a:solidFill>
                  </a:tcPr>
                </a:tc>
                <a:tc>
                  <a:txBody>
                    <a:bodyPr/>
                    <a:lstStyle/>
                    <a:p>
                      <a:pPr algn="ctr"/>
                      <a:r>
                        <a:rPr lang="it-IT" b="1" dirty="0" smtClean="0">
                          <a:solidFill>
                            <a:srgbClr val="000000"/>
                          </a:solidFill>
                        </a:rPr>
                        <a:t>D.lgs. 163/2006 </a:t>
                      </a:r>
                      <a:endParaRPr lang="it-IT" dirty="0">
                        <a:solidFill>
                          <a:srgbClr val="000000"/>
                        </a:solidFill>
                      </a:endParaRPr>
                    </a:p>
                  </a:txBody>
                  <a:tcPr>
                    <a:solidFill>
                      <a:srgbClr val="FF6600"/>
                    </a:solidFill>
                  </a:tcPr>
                </a:tc>
              </a:tr>
              <a:tr h="2686689">
                <a:tc>
                  <a:txBody>
                    <a:bodyPr/>
                    <a:lstStyle/>
                    <a:p>
                      <a:r>
                        <a:rPr lang="hu-HU" dirty="0" smtClean="0"/>
                        <a:t>Art. 80, comma 5, lett. b) 	</a:t>
                      </a:r>
                    </a:p>
                    <a:p>
                      <a:endParaRPr lang="hu-HU" dirty="0" smtClean="0"/>
                    </a:p>
                    <a:p>
                      <a:r>
                        <a:rPr lang="hu-HU" dirty="0" smtClean="0"/>
                        <a:t>Art. 80, comma 2 	</a:t>
                      </a:r>
                    </a:p>
                    <a:p>
                      <a:endParaRPr lang="hu-HU"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hu-HU" dirty="0" smtClean="0"/>
                        <a:t>Art. 80, comma 1</a:t>
                      </a:r>
                    </a:p>
                    <a:p>
                      <a:r>
                        <a:rPr lang="hu-HU" dirty="0" smtClean="0"/>
                        <a:t>	</a:t>
                      </a:r>
                    </a:p>
                    <a:p>
                      <a:r>
                        <a:rPr lang="hu-HU" dirty="0" smtClean="0"/>
                        <a:t>Art. 80, comma 5, lett. h) 	</a:t>
                      </a:r>
                    </a:p>
                    <a:p>
                      <a:endParaRPr lang="hu-HU" dirty="0" smtClean="0"/>
                    </a:p>
                    <a:p>
                      <a:r>
                        <a:rPr lang="hu-HU" dirty="0" smtClean="0"/>
                        <a:t>Art. 80, comma 5, lett. a) 	</a:t>
                      </a:r>
                    </a:p>
                    <a:p>
                      <a:endParaRPr lang="hu-HU" dirty="0" smtClean="0"/>
                    </a:p>
                    <a:p>
                      <a:r>
                        <a:rPr lang="it-IT" dirty="0" smtClean="0"/>
                        <a:t>Art. 80, comma 5, </a:t>
                      </a:r>
                      <a:r>
                        <a:rPr lang="it-IT" dirty="0" err="1" smtClean="0"/>
                        <a:t>lett</a:t>
                      </a:r>
                      <a:r>
                        <a:rPr lang="it-IT" dirty="0" smtClean="0"/>
                        <a:t>. c) 	</a:t>
                      </a:r>
                      <a:endParaRPr lang="it-IT" dirty="0"/>
                    </a:p>
                  </a:txBody>
                  <a:tcPr>
                    <a:solidFill>
                      <a:srgbClr val="FF0000"/>
                    </a:solidFill>
                  </a:tcPr>
                </a:tc>
                <a:tc>
                  <a:txBody>
                    <a:bodyPr/>
                    <a:lstStyle/>
                    <a:p>
                      <a:r>
                        <a:rPr lang="hu-HU" dirty="0" smtClean="0"/>
                        <a:t>Art. 38, comma 1, lett. a) 	</a:t>
                      </a:r>
                    </a:p>
                    <a:p>
                      <a:endParaRPr lang="hu-HU"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hu-HU" dirty="0" smtClean="0"/>
                        <a:t>Art. 38, comma 1, lett. b) 	</a:t>
                      </a:r>
                    </a:p>
                    <a:p>
                      <a:endParaRPr lang="it-IT" dirty="0" smtClean="0"/>
                    </a:p>
                    <a:p>
                      <a:r>
                        <a:rPr lang="hu-HU" dirty="0" smtClean="0"/>
                        <a:t>Art. 38, comma 1, lett. c) </a:t>
                      </a:r>
                    </a:p>
                    <a:p>
                      <a:endParaRPr lang="hu-HU" dirty="0" smtClean="0"/>
                    </a:p>
                    <a:p>
                      <a:r>
                        <a:rPr lang="hu-HU" dirty="0" smtClean="0"/>
                        <a:t>Art. 38, comma 1, lett. d) 	</a:t>
                      </a:r>
                    </a:p>
                    <a:p>
                      <a:endParaRPr lang="hu-HU" dirty="0" smtClean="0"/>
                    </a:p>
                    <a:p>
                      <a:r>
                        <a:rPr lang="hu-HU" dirty="0" smtClean="0"/>
                        <a:t>Art. 38, comma 1, lett. e) 	</a:t>
                      </a:r>
                    </a:p>
                    <a:p>
                      <a:endParaRPr lang="hu-HU"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it-IT" dirty="0" smtClean="0"/>
                        <a:t>Art. 38, comma 1, </a:t>
                      </a:r>
                      <a:r>
                        <a:rPr lang="it-IT" dirty="0" err="1" smtClean="0"/>
                        <a:t>lett</a:t>
                      </a:r>
                      <a:r>
                        <a:rPr lang="it-IT" dirty="0" smtClean="0"/>
                        <a:t>. </a:t>
                      </a:r>
                      <a:r>
                        <a:rPr lang="it-IT" dirty="0" err="1" smtClean="0"/>
                        <a:t>f</a:t>
                      </a:r>
                      <a:r>
                        <a:rPr lang="it-IT" dirty="0" smtClean="0"/>
                        <a:t>) - e </a:t>
                      </a:r>
                      <a:r>
                        <a:rPr lang="it-IT" dirty="0" err="1" smtClean="0"/>
                        <a:t>lett</a:t>
                      </a:r>
                      <a:r>
                        <a:rPr lang="it-IT" dirty="0" smtClean="0"/>
                        <a:t>. c) per i reati che costituiscono grave illecito professionale </a:t>
                      </a:r>
                    </a:p>
                    <a:p>
                      <a:endParaRPr lang="it-IT" dirty="0"/>
                    </a:p>
                  </a:txBody>
                  <a:tcPr>
                    <a:solidFill>
                      <a:srgbClr val="FF6600"/>
                    </a:solidFill>
                  </a:tcPr>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olo 1"/>
          <p:cNvSpPr>
            <a:spLocks noGrp="1"/>
          </p:cNvSpPr>
          <p:nvPr>
            <p:ph type="title"/>
          </p:nvPr>
        </p:nvSpPr>
        <p:spPr/>
        <p:txBody>
          <a:bodyPr/>
          <a:lstStyle/>
          <a:p>
            <a:pPr eaLnBrk="1" hangingPunct="1"/>
            <a:r>
              <a:rPr lang="it-IT" sz="4000" smtClean="0"/>
              <a:t>Tabella di raffronto pubblicata da ANAC</a:t>
            </a:r>
          </a:p>
        </p:txBody>
      </p:sp>
      <p:graphicFrame>
        <p:nvGraphicFramePr>
          <p:cNvPr id="4" name="Segnaposto contenuto 3"/>
          <p:cNvGraphicFramePr>
            <a:graphicFrameLocks noGrp="1"/>
          </p:cNvGraphicFramePr>
          <p:nvPr>
            <p:ph idx="1"/>
          </p:nvPr>
        </p:nvGraphicFramePr>
        <p:xfrm>
          <a:off x="739775" y="1625600"/>
          <a:ext cx="7662863" cy="4979988"/>
        </p:xfrm>
        <a:graphic>
          <a:graphicData uri="http://schemas.openxmlformats.org/drawingml/2006/table">
            <a:tbl>
              <a:tblPr firstRow="1" bandRow="1">
                <a:tableStyleId>{5C22544A-7EE6-4342-B048-85BDC9FD1C3A}</a:tableStyleId>
              </a:tblPr>
              <a:tblGrid>
                <a:gridCol w="3831432"/>
                <a:gridCol w="3831432"/>
              </a:tblGrid>
              <a:tr h="499858">
                <a:tc>
                  <a:txBody>
                    <a:bodyPr/>
                    <a:lstStyle/>
                    <a:p>
                      <a:pPr algn="ctr"/>
                      <a:r>
                        <a:rPr lang="it-IT" b="1" dirty="0" smtClean="0">
                          <a:solidFill>
                            <a:srgbClr val="000000"/>
                          </a:solidFill>
                        </a:rPr>
                        <a:t>D.lgs. 50/2016 </a:t>
                      </a:r>
                      <a:endParaRPr lang="it-IT" dirty="0">
                        <a:solidFill>
                          <a:srgbClr val="000000"/>
                        </a:solidFill>
                      </a:endParaRPr>
                    </a:p>
                  </a:txBody>
                  <a:tcPr>
                    <a:solidFill>
                      <a:srgbClr val="FF0000"/>
                    </a:solidFill>
                  </a:tcPr>
                </a:tc>
                <a:tc>
                  <a:txBody>
                    <a:bodyPr/>
                    <a:lstStyle/>
                    <a:p>
                      <a:pPr algn="ctr"/>
                      <a:r>
                        <a:rPr lang="it-IT" b="1" dirty="0" smtClean="0">
                          <a:solidFill>
                            <a:srgbClr val="000000"/>
                          </a:solidFill>
                        </a:rPr>
                        <a:t>D.lgs. 163/2006 </a:t>
                      </a:r>
                      <a:endParaRPr lang="it-IT" dirty="0">
                        <a:solidFill>
                          <a:srgbClr val="000000"/>
                        </a:solidFill>
                      </a:endParaRPr>
                    </a:p>
                  </a:txBody>
                  <a:tcPr>
                    <a:solidFill>
                      <a:srgbClr val="FF6600"/>
                    </a:solidFill>
                  </a:tcPr>
                </a:tc>
              </a:tr>
              <a:tr h="4326234">
                <a:tc>
                  <a:txBody>
                    <a:bodyPr/>
                    <a:lstStyle/>
                    <a:p>
                      <a:r>
                        <a:rPr lang="hu-HU" dirty="0" smtClean="0"/>
                        <a:t>Art. 80, comma 4 	</a:t>
                      </a:r>
                    </a:p>
                    <a:p>
                      <a:endParaRPr lang="hu-HU" dirty="0" smtClean="0"/>
                    </a:p>
                    <a:p>
                      <a:r>
                        <a:rPr lang="hu-HU" dirty="0" smtClean="0"/>
                        <a:t>Art. 80, comma 12 	</a:t>
                      </a:r>
                    </a:p>
                    <a:p>
                      <a:endParaRPr lang="hu-HU" dirty="0" smtClean="0"/>
                    </a:p>
                    <a:p>
                      <a:r>
                        <a:rPr lang="hu-HU" dirty="0" smtClean="0"/>
                        <a:t>Art. 80, comma 4 	</a:t>
                      </a:r>
                    </a:p>
                    <a:p>
                      <a:endParaRPr lang="hu-HU" dirty="0" smtClean="0"/>
                    </a:p>
                    <a:p>
                      <a:r>
                        <a:rPr lang="hu-HU" dirty="0" smtClean="0"/>
                        <a:t>Art. 80, comma 5, lett. i) 	</a:t>
                      </a:r>
                    </a:p>
                    <a:p>
                      <a:endParaRPr lang="hu-HU" dirty="0" smtClean="0"/>
                    </a:p>
                    <a:p>
                      <a:r>
                        <a:rPr lang="hu-HU" dirty="0" smtClean="0"/>
                        <a:t>Art. 80, comma 5, lett. f) </a:t>
                      </a:r>
                    </a:p>
                    <a:p>
                      <a:r>
                        <a:rPr lang="hu-HU" dirty="0" smtClean="0"/>
                        <a:t>	</a:t>
                      </a:r>
                    </a:p>
                    <a:p>
                      <a:r>
                        <a:rPr lang="hu-HU" dirty="0" smtClean="0"/>
                        <a:t>Art. 80, comma 5, lett. g) 	</a:t>
                      </a:r>
                    </a:p>
                    <a:p>
                      <a:endParaRPr lang="hu-HU" dirty="0" smtClean="0"/>
                    </a:p>
                    <a:p>
                      <a:r>
                        <a:rPr lang="hu-HU" dirty="0" smtClean="0"/>
                        <a:t>Art. 80, comma 5, lett. l) 	</a:t>
                      </a:r>
                    </a:p>
                    <a:p>
                      <a:endParaRPr lang="hu-HU" dirty="0" smtClean="0"/>
                    </a:p>
                    <a:p>
                      <a:r>
                        <a:rPr lang="hu-HU" dirty="0" smtClean="0"/>
                        <a:t>Art. 80, comma 5, lett. m) 	</a:t>
                      </a:r>
                    </a:p>
                    <a:p>
                      <a:endParaRPr lang="it-IT" dirty="0"/>
                    </a:p>
                  </a:txBody>
                  <a:tcPr>
                    <a:solidFill>
                      <a:srgbClr val="FF0000"/>
                    </a:solidFill>
                  </a:tcPr>
                </a:tc>
                <a:tc>
                  <a:txBody>
                    <a:bodyPr/>
                    <a:lstStyle/>
                    <a:p>
                      <a:r>
                        <a:rPr lang="hu-HU" dirty="0" smtClean="0"/>
                        <a:t>Art. 38, comma 1, lett. g) 	</a:t>
                      </a:r>
                    </a:p>
                    <a:p>
                      <a:endParaRPr lang="hu-HU" dirty="0" smtClean="0"/>
                    </a:p>
                    <a:p>
                      <a:r>
                        <a:rPr lang="hu-HU" dirty="0" smtClean="0"/>
                        <a:t>Art. 38, comma 1, lett. h)</a:t>
                      </a:r>
                    </a:p>
                    <a:p>
                      <a:endParaRPr lang="hu-HU" dirty="0" smtClean="0"/>
                    </a:p>
                    <a:p>
                      <a:r>
                        <a:rPr lang="hu-HU" dirty="0" smtClean="0"/>
                        <a:t>Art. 38, comma 1, lett. i) </a:t>
                      </a:r>
                    </a:p>
                    <a:p>
                      <a:endParaRPr lang="hu-HU" dirty="0" smtClean="0"/>
                    </a:p>
                    <a:p>
                      <a:r>
                        <a:rPr lang="hu-HU" dirty="0" smtClean="0"/>
                        <a:t>Art. 38, comma 1, lett. l) </a:t>
                      </a:r>
                    </a:p>
                    <a:p>
                      <a:endParaRPr lang="hu-HU" dirty="0" smtClean="0"/>
                    </a:p>
                    <a:p>
                      <a:r>
                        <a:rPr lang="hu-HU" dirty="0" smtClean="0"/>
                        <a:t>Art. 38, comma 1, lett. m) 	</a:t>
                      </a:r>
                    </a:p>
                    <a:p>
                      <a:endParaRPr lang="hu-HU" dirty="0" smtClean="0"/>
                    </a:p>
                    <a:p>
                      <a:r>
                        <a:rPr lang="hu-HU" dirty="0" smtClean="0"/>
                        <a:t>Art. 38, comma 1, lett. m-bis)</a:t>
                      </a:r>
                    </a:p>
                    <a:p>
                      <a:endParaRPr lang="hu-HU" dirty="0" smtClean="0"/>
                    </a:p>
                    <a:p>
                      <a:r>
                        <a:rPr lang="hu-HU" dirty="0" smtClean="0"/>
                        <a:t>Art. 38, comma 1, lett. m-ter)</a:t>
                      </a:r>
                    </a:p>
                    <a:p>
                      <a:endParaRPr lang="hu-HU" dirty="0" smtClean="0"/>
                    </a:p>
                    <a:p>
                      <a:r>
                        <a:rPr lang="hu-HU" dirty="0" smtClean="0"/>
                        <a:t>Art. 38, comma 1, lett. m-quater) 	 	</a:t>
                      </a:r>
                      <a:endParaRPr lang="it-IT" dirty="0"/>
                    </a:p>
                  </a:txBody>
                  <a:tcPr>
                    <a:solidFill>
                      <a:srgbClr val="FF6600"/>
                    </a:solidFill>
                  </a:tcPr>
                </a:tc>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olo 1"/>
          <p:cNvSpPr>
            <a:spLocks noGrp="1"/>
          </p:cNvSpPr>
          <p:nvPr>
            <p:ph type="title"/>
          </p:nvPr>
        </p:nvSpPr>
        <p:spPr/>
        <p:txBody>
          <a:bodyPr/>
          <a:lstStyle/>
          <a:p>
            <a:pPr eaLnBrk="1" hangingPunct="1"/>
            <a:r>
              <a:rPr lang="it-IT" smtClean="0"/>
              <a:t>Novità assoluta </a:t>
            </a:r>
            <a:r>
              <a:rPr lang="it-IT" sz="4800" smtClean="0"/>
              <a:t>art. 84, c. 4, lett. d)</a:t>
            </a:r>
            <a:r>
              <a:rPr lang="it-IT" smtClean="0"/>
              <a:t>: rating di impresa</a:t>
            </a:r>
          </a:p>
        </p:txBody>
      </p:sp>
      <p:graphicFrame>
        <p:nvGraphicFramePr>
          <p:cNvPr id="7" name="Segnaposto contenuto 6"/>
          <p:cNvGraphicFramePr>
            <a:graphicFrameLocks noGrp="1"/>
          </p:cNvGraphicFramePr>
          <p:nvPr>
            <p:ph idx="1"/>
          </p:nvPr>
        </p:nvGraphicFramePr>
        <p:xfrm>
          <a:off x="739775" y="2770094"/>
          <a:ext cx="7662864" cy="326716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Titolo 1"/>
          <p:cNvSpPr>
            <a:spLocks noGrp="1"/>
          </p:cNvSpPr>
          <p:nvPr>
            <p:ph type="title"/>
          </p:nvPr>
        </p:nvSpPr>
        <p:spPr/>
        <p:txBody>
          <a:bodyPr/>
          <a:lstStyle/>
          <a:p>
            <a:pPr eaLnBrk="1" hangingPunct="1"/>
            <a:r>
              <a:rPr lang="it-IT" smtClean="0"/>
              <a:t>Linee guida criteri reputazionali</a:t>
            </a:r>
          </a:p>
        </p:txBody>
      </p:sp>
      <p:graphicFrame>
        <p:nvGraphicFramePr>
          <p:cNvPr id="4" name="Segnaposto contenuto 3"/>
          <p:cNvGraphicFramePr>
            <a:graphicFrameLocks noGrp="1"/>
          </p:cNvGraphicFramePr>
          <p:nvPr>
            <p:ph idx="1"/>
          </p:nvPr>
        </p:nvGraphicFramePr>
        <p:xfrm>
          <a:off x="739775" y="2770188"/>
          <a:ext cx="7662863" cy="32670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Titolo 1"/>
          <p:cNvSpPr>
            <a:spLocks noGrp="1"/>
          </p:cNvSpPr>
          <p:nvPr>
            <p:ph type="title"/>
          </p:nvPr>
        </p:nvSpPr>
        <p:spPr/>
        <p:txBody>
          <a:bodyPr/>
          <a:lstStyle/>
          <a:p>
            <a:pPr eaLnBrk="1" hangingPunct="1"/>
            <a:r>
              <a:rPr lang="it-IT" smtClean="0"/>
              <a:t>Ambito di applicazione del rating di impresa</a:t>
            </a:r>
          </a:p>
        </p:txBody>
      </p:sp>
      <p:graphicFrame>
        <p:nvGraphicFramePr>
          <p:cNvPr id="4" name="Segnaposto contenuto 3"/>
          <p:cNvGraphicFramePr>
            <a:graphicFrameLocks noGrp="1"/>
          </p:cNvGraphicFramePr>
          <p:nvPr>
            <p:ph idx="1"/>
          </p:nvPr>
        </p:nvGraphicFramePr>
        <p:xfrm>
          <a:off x="739775" y="2770094"/>
          <a:ext cx="7662864" cy="326716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Titolo 1"/>
          <p:cNvSpPr>
            <a:spLocks noGrp="1"/>
          </p:cNvSpPr>
          <p:nvPr>
            <p:ph type="title"/>
          </p:nvPr>
        </p:nvSpPr>
        <p:spPr/>
        <p:txBody>
          <a:bodyPr/>
          <a:lstStyle/>
          <a:p>
            <a:pPr eaLnBrk="1" hangingPunct="1"/>
            <a:r>
              <a:rPr lang="it-IT" smtClean="0"/>
              <a:t>Come verrà espresso?</a:t>
            </a:r>
          </a:p>
        </p:txBody>
      </p:sp>
      <p:graphicFrame>
        <p:nvGraphicFramePr>
          <p:cNvPr id="4" name="Segnaposto contenuto 3"/>
          <p:cNvGraphicFramePr>
            <a:graphicFrameLocks noGrp="1"/>
          </p:cNvGraphicFramePr>
          <p:nvPr>
            <p:ph idx="1"/>
          </p:nvPr>
        </p:nvGraphicFramePr>
        <p:xfrm>
          <a:off x="739775" y="2770094"/>
          <a:ext cx="7662864" cy="326716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Titolo 1"/>
          <p:cNvSpPr>
            <a:spLocks noGrp="1"/>
          </p:cNvSpPr>
          <p:nvPr>
            <p:ph type="title"/>
          </p:nvPr>
        </p:nvSpPr>
        <p:spPr/>
        <p:txBody>
          <a:bodyPr/>
          <a:lstStyle/>
          <a:p>
            <a:pPr eaLnBrk="1" hangingPunct="1"/>
            <a:r>
              <a:rPr lang="it-IT" smtClean="0"/>
              <a:t>ANAC prevede periodo di sperimentazione</a:t>
            </a:r>
          </a:p>
        </p:txBody>
      </p:sp>
      <p:graphicFrame>
        <p:nvGraphicFramePr>
          <p:cNvPr id="4" name="Segnaposto contenuto 3"/>
          <p:cNvGraphicFramePr>
            <a:graphicFrameLocks noGrp="1"/>
          </p:cNvGraphicFramePr>
          <p:nvPr>
            <p:ph idx="1"/>
          </p:nvPr>
        </p:nvGraphicFramePr>
        <p:xfrm>
          <a:off x="739775" y="2770188"/>
          <a:ext cx="7662863" cy="354663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Titolo 1"/>
          <p:cNvSpPr>
            <a:spLocks noGrp="1"/>
          </p:cNvSpPr>
          <p:nvPr>
            <p:ph type="title"/>
          </p:nvPr>
        </p:nvSpPr>
        <p:spPr/>
        <p:txBody>
          <a:bodyPr/>
          <a:lstStyle/>
          <a:p>
            <a:pPr eaLnBrk="1" hangingPunct="1"/>
            <a:r>
              <a:rPr lang="it-IT" smtClean="0"/>
              <a:t>Durata della qualificazione </a:t>
            </a:r>
          </a:p>
        </p:txBody>
      </p:sp>
      <p:graphicFrame>
        <p:nvGraphicFramePr>
          <p:cNvPr id="5" name="Segnaposto contenuto 4"/>
          <p:cNvGraphicFramePr>
            <a:graphicFrameLocks noGrp="1"/>
          </p:cNvGraphicFramePr>
          <p:nvPr>
            <p:ph idx="1"/>
          </p:nvPr>
        </p:nvGraphicFramePr>
        <p:xfrm>
          <a:off x="739775" y="2770094"/>
          <a:ext cx="7662864" cy="326716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Rettangolo 2"/>
          <p:cNvSpPr/>
          <p:nvPr/>
        </p:nvSpPr>
        <p:spPr>
          <a:xfrm>
            <a:off x="4861249" y="2770093"/>
            <a:ext cx="3541390" cy="3267169"/>
          </a:xfrm>
          <a:prstGeom prst="rect">
            <a:avLst/>
          </a:prstGeom>
          <a:solidFill>
            <a:srgbClr val="FFC000"/>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r>
              <a:rPr lang="it-IT" dirty="0">
                <a:ln w="0"/>
                <a:solidFill>
                  <a:schemeClr val="tx1"/>
                </a:solidFill>
                <a:effectLst>
                  <a:outerShdw blurRad="38100" dist="19050" dir="2700000" algn="tl" rotWithShape="0">
                    <a:schemeClr val="dk1">
                      <a:alpha val="40000"/>
                    </a:schemeClr>
                  </a:outerShdw>
                </a:effectLst>
              </a:rPr>
              <a:t>Art. 76, c. 5 del DPR 207/2010</a:t>
            </a:r>
          </a:p>
          <a:p>
            <a:pPr algn="ctr" fontAlgn="auto">
              <a:spcBef>
                <a:spcPts val="0"/>
              </a:spcBef>
              <a:spcAft>
                <a:spcPts val="0"/>
              </a:spcAft>
              <a:defRPr/>
            </a:pPr>
            <a:endParaRPr lang="it-IT" dirty="0">
              <a:ln w="0"/>
              <a:solidFill>
                <a:schemeClr val="tx1"/>
              </a:solidFill>
              <a:effectLst>
                <a:outerShdw blurRad="38100" dist="19050" dir="2700000" algn="tl" rotWithShape="0">
                  <a:schemeClr val="dk1">
                    <a:alpha val="40000"/>
                  </a:schemeClr>
                </a:outerShdw>
              </a:effectLst>
            </a:endParaRPr>
          </a:p>
          <a:p>
            <a:pPr algn="ctr" fontAlgn="auto">
              <a:spcBef>
                <a:spcPts val="0"/>
              </a:spcBef>
              <a:spcAft>
                <a:spcPts val="0"/>
              </a:spcAft>
              <a:defRPr/>
            </a:pPr>
            <a:r>
              <a:rPr lang="it-IT" dirty="0">
                <a:ln w="0"/>
                <a:solidFill>
                  <a:schemeClr val="tx1"/>
                </a:solidFill>
                <a:effectLst>
                  <a:outerShdw blurRad="38100" dist="19050" dir="2700000" algn="tl" rotWithShape="0">
                    <a:schemeClr val="dk1">
                      <a:alpha val="40000"/>
                    </a:schemeClr>
                  </a:outerShdw>
                </a:effectLst>
              </a:rPr>
              <a:t>L’efficacia dell’attestazione è pari a cinque anni con verifica triennale del mantenimento dei requisiti di ordine generale, nonché dei requisiti di capacità strutturale di cui all’articolo 77, comma 5.</a:t>
            </a:r>
          </a:p>
          <a:p>
            <a:pPr algn="ctr" fontAlgn="auto">
              <a:spcBef>
                <a:spcPts val="0"/>
              </a:spcBef>
              <a:spcAft>
                <a:spcPts val="0"/>
              </a:spcAft>
              <a:defRPr/>
            </a:pPr>
            <a:endParaRPr lang="it-IT"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Titolo 1"/>
          <p:cNvSpPr>
            <a:spLocks noGrp="1"/>
          </p:cNvSpPr>
          <p:nvPr>
            <p:ph type="title"/>
          </p:nvPr>
        </p:nvSpPr>
        <p:spPr/>
        <p:txBody>
          <a:bodyPr/>
          <a:lstStyle/>
          <a:p>
            <a:pPr eaLnBrk="1" hangingPunct="1"/>
            <a:r>
              <a:rPr lang="it-IT" smtClean="0"/>
              <a:t>Determinazione del periodo di attività documentabile dalle SOA</a:t>
            </a:r>
          </a:p>
        </p:txBody>
      </p:sp>
      <p:sp>
        <p:nvSpPr>
          <p:cNvPr id="53250" name="Segnaposto contenuto 2"/>
          <p:cNvSpPr>
            <a:spLocks noGrp="1"/>
          </p:cNvSpPr>
          <p:nvPr>
            <p:ph idx="1"/>
          </p:nvPr>
        </p:nvSpPr>
        <p:spPr>
          <a:xfrm>
            <a:off x="739775" y="2359025"/>
            <a:ext cx="7804150" cy="4584700"/>
          </a:xfrm>
        </p:spPr>
        <p:txBody>
          <a:bodyPr/>
          <a:lstStyle/>
          <a:p>
            <a:pPr eaLnBrk="1" hangingPunct="1"/>
            <a:endParaRPr lang="it-IT" smtClean="0"/>
          </a:p>
        </p:txBody>
      </p:sp>
      <p:sp>
        <p:nvSpPr>
          <p:cNvPr id="5" name="Rettangolo 4"/>
          <p:cNvSpPr/>
          <p:nvPr/>
        </p:nvSpPr>
        <p:spPr>
          <a:xfrm>
            <a:off x="990374" y="2358693"/>
            <a:ext cx="3381602" cy="4499307"/>
          </a:xfrm>
          <a:prstGeom prst="rect">
            <a:avLst/>
          </a:prstGeom>
          <a:solidFill>
            <a:srgbClr val="FFC000"/>
          </a:solidFill>
        </p:spPr>
        <p:style>
          <a:lnRef idx="1">
            <a:schemeClr val="accent1"/>
          </a:lnRef>
          <a:fillRef idx="3">
            <a:schemeClr val="accent1"/>
          </a:fillRef>
          <a:effectRef idx="2">
            <a:schemeClr val="accent1"/>
          </a:effectRef>
          <a:fontRef idx="minor">
            <a:schemeClr val="lt1"/>
          </a:fontRef>
        </p:style>
        <p:txBody>
          <a:bodyPr anchor="ctr"/>
          <a:lstStyle/>
          <a:p>
            <a:pPr algn="just" fontAlgn="auto">
              <a:spcBef>
                <a:spcPts val="0"/>
              </a:spcBef>
              <a:spcAft>
                <a:spcPts val="0"/>
              </a:spcAft>
              <a:defRPr/>
            </a:pPr>
            <a:endParaRPr lang="it-IT" sz="1600" dirty="0">
              <a:solidFill>
                <a:srgbClr val="000000"/>
              </a:solidFill>
            </a:endParaRPr>
          </a:p>
          <a:p>
            <a:pPr algn="just" fontAlgn="auto">
              <a:spcBef>
                <a:spcPts val="0"/>
              </a:spcBef>
              <a:spcAft>
                <a:spcPts val="0"/>
              </a:spcAft>
              <a:defRPr/>
            </a:pPr>
            <a:r>
              <a:rPr lang="it-IT" sz="1600" b="1" u="sng" dirty="0">
                <a:solidFill>
                  <a:srgbClr val="000000"/>
                </a:solidFill>
              </a:rPr>
              <a:t>Art. 253, c. 9 </a:t>
            </a:r>
            <a:r>
              <a:rPr lang="it-IT" sz="1600" b="1" u="sng" dirty="0" err="1">
                <a:solidFill>
                  <a:srgbClr val="000000"/>
                </a:solidFill>
              </a:rPr>
              <a:t>bis,Dlgs</a:t>
            </a:r>
            <a:r>
              <a:rPr lang="it-IT" sz="1600" b="1" u="sng" dirty="0">
                <a:solidFill>
                  <a:srgbClr val="000000"/>
                </a:solidFill>
              </a:rPr>
              <a:t>. N. 163/2006 </a:t>
            </a:r>
            <a:r>
              <a:rPr lang="it-IT" sz="1600" dirty="0">
                <a:solidFill>
                  <a:srgbClr val="000000"/>
                </a:solidFill>
              </a:rPr>
              <a:t>(disposizione transitoria)</a:t>
            </a:r>
          </a:p>
          <a:p>
            <a:pPr algn="just" fontAlgn="auto">
              <a:spcBef>
                <a:spcPts val="0"/>
              </a:spcBef>
              <a:spcAft>
                <a:spcPts val="0"/>
              </a:spcAft>
              <a:defRPr/>
            </a:pPr>
            <a:r>
              <a:rPr lang="it-IT" sz="1600" b="1" u="sng" dirty="0">
                <a:solidFill>
                  <a:srgbClr val="000000"/>
                </a:solidFill>
              </a:rPr>
              <a:t>fino al 31 luglio 2016</a:t>
            </a:r>
            <a:r>
              <a:rPr lang="it-IT" sz="1600" dirty="0">
                <a:solidFill>
                  <a:srgbClr val="000000"/>
                </a:solidFill>
              </a:rPr>
              <a:t>, per la dimostrazione dei requisiti della cifra di affari, dell'adeguata dotazione di attrezzature tecniche e dell'adeguato organico medio annuo, il periodo di </a:t>
            </a:r>
            <a:r>
              <a:rPr lang="it-IT" sz="1600" dirty="0" err="1">
                <a:solidFill>
                  <a:srgbClr val="000000"/>
                </a:solidFill>
              </a:rPr>
              <a:t>attivita'</a:t>
            </a:r>
            <a:r>
              <a:rPr lang="it-IT" sz="1600" dirty="0">
                <a:solidFill>
                  <a:srgbClr val="000000"/>
                </a:solidFill>
              </a:rPr>
              <a:t> documentabile </a:t>
            </a:r>
            <a:r>
              <a:rPr lang="it-IT" sz="1600" dirty="0" err="1">
                <a:solidFill>
                  <a:srgbClr val="000000"/>
                </a:solidFill>
              </a:rPr>
              <a:t>e'</a:t>
            </a:r>
            <a:r>
              <a:rPr lang="it-IT" sz="1600" dirty="0">
                <a:solidFill>
                  <a:srgbClr val="000000"/>
                </a:solidFill>
              </a:rPr>
              <a:t> quello relativo al </a:t>
            </a:r>
            <a:r>
              <a:rPr lang="it-IT" sz="1600" b="1" u="sng" dirty="0">
                <a:solidFill>
                  <a:srgbClr val="000000"/>
                </a:solidFill>
              </a:rPr>
              <a:t>decennio</a:t>
            </a:r>
            <a:r>
              <a:rPr lang="it-IT" sz="1600" dirty="0">
                <a:solidFill>
                  <a:srgbClr val="000000"/>
                </a:solidFill>
              </a:rPr>
              <a:t> antecedente la data di sottoscrizione del contratto con la SOA</a:t>
            </a:r>
            <a:r>
              <a:rPr lang="it-IT" sz="1600" dirty="0">
                <a:solidFill>
                  <a:schemeClr val="tx2"/>
                </a:solidFill>
              </a:rPr>
              <a:t>.</a:t>
            </a:r>
          </a:p>
          <a:p>
            <a:pPr algn="just" fontAlgn="auto">
              <a:spcBef>
                <a:spcPts val="0"/>
              </a:spcBef>
              <a:spcAft>
                <a:spcPts val="0"/>
              </a:spcAft>
              <a:defRPr/>
            </a:pPr>
            <a:r>
              <a:rPr lang="it-IT" sz="1600" dirty="0">
                <a:solidFill>
                  <a:srgbClr val="000000"/>
                </a:solidFill>
              </a:rPr>
              <a:t>Per la dimostrazione del requisito dei lavori realizzati in ciascuna categoria, fino al 31 luglio 2016, sono da considerare i lavori realizzati nel decennio antecedente.</a:t>
            </a:r>
            <a:endParaRPr lang="it-IT" sz="1600" b="1" dirty="0">
              <a:ln w="22225">
                <a:solidFill>
                  <a:schemeClr val="accent2"/>
                </a:solidFill>
                <a:prstDash val="solid"/>
              </a:ln>
              <a:solidFill>
                <a:srgbClr val="000000"/>
              </a:solidFill>
            </a:endParaRPr>
          </a:p>
        </p:txBody>
      </p:sp>
      <p:sp>
        <p:nvSpPr>
          <p:cNvPr id="6" name="Rettangolo 5"/>
          <p:cNvSpPr/>
          <p:nvPr/>
        </p:nvSpPr>
        <p:spPr>
          <a:xfrm>
            <a:off x="4730620" y="2358692"/>
            <a:ext cx="3517641" cy="4173069"/>
          </a:xfrm>
          <a:prstGeom prst="rect">
            <a:avLst/>
          </a:prstGeom>
          <a:solidFill>
            <a:srgbClr val="FFC000"/>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r>
              <a:rPr lang="it-IT" b="1" u="sng" dirty="0">
                <a:solidFill>
                  <a:srgbClr val="000000"/>
                </a:solidFill>
              </a:rPr>
              <a:t>Art. 83 del DPR 207/2010 </a:t>
            </a:r>
            <a:r>
              <a:rPr lang="it-IT" dirty="0">
                <a:solidFill>
                  <a:srgbClr val="000000"/>
                </a:solidFill>
              </a:rPr>
              <a:t>(regola derogata da </a:t>
            </a:r>
            <a:r>
              <a:rPr lang="it-IT" dirty="0" err="1">
                <a:solidFill>
                  <a:srgbClr val="000000"/>
                </a:solidFill>
              </a:rPr>
              <a:t>disp</a:t>
            </a:r>
            <a:r>
              <a:rPr lang="it-IT" dirty="0">
                <a:solidFill>
                  <a:srgbClr val="000000"/>
                </a:solidFill>
              </a:rPr>
              <a:t> trans):</a:t>
            </a:r>
          </a:p>
          <a:p>
            <a:pPr algn="ctr" fontAlgn="auto">
              <a:spcBef>
                <a:spcPts val="0"/>
              </a:spcBef>
              <a:spcAft>
                <a:spcPts val="0"/>
              </a:spcAft>
              <a:defRPr/>
            </a:pPr>
            <a:r>
              <a:rPr lang="it-IT" dirty="0">
                <a:solidFill>
                  <a:srgbClr val="000000"/>
                </a:solidFill>
              </a:rPr>
              <a:t> La cifra di affari in lavori di cui all’art. 79, c. 2, </a:t>
            </a:r>
            <a:r>
              <a:rPr lang="it-IT" dirty="0" err="1">
                <a:solidFill>
                  <a:srgbClr val="000000"/>
                </a:solidFill>
              </a:rPr>
              <a:t>lett</a:t>
            </a:r>
            <a:r>
              <a:rPr lang="it-IT" dirty="0">
                <a:solidFill>
                  <a:srgbClr val="000000"/>
                </a:solidFill>
              </a:rPr>
              <a:t> b) e gli importi dei lavori previsti dall’articolo 79, comma 5, lettere b) e c), sono quelli realizzati nel </a:t>
            </a:r>
            <a:r>
              <a:rPr lang="it-IT" b="1" u="sng" dirty="0">
                <a:solidFill>
                  <a:srgbClr val="000000"/>
                </a:solidFill>
              </a:rPr>
              <a:t>quinquennio </a:t>
            </a:r>
            <a:r>
              <a:rPr lang="it-IT" dirty="0">
                <a:solidFill>
                  <a:srgbClr val="000000"/>
                </a:solidFill>
              </a:rPr>
              <a:t>antecedente la data di sottoscrizione del contratto con la SOA</a:t>
            </a:r>
            <a:r>
              <a:rPr lang="it-IT" dirty="0">
                <a:solidFill>
                  <a:schemeClr val="tx2"/>
                </a:solidFill>
              </a:rPr>
              <a:t>. </a:t>
            </a:r>
          </a:p>
          <a:p>
            <a:pPr algn="ctr" fontAlgn="auto">
              <a:spcBef>
                <a:spcPts val="0"/>
              </a:spcBef>
              <a:spcAft>
                <a:spcPts val="0"/>
              </a:spcAft>
              <a:defRPr/>
            </a:pPr>
            <a:endParaRPr lang="it-IT"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Titolo 1"/>
          <p:cNvSpPr>
            <a:spLocks noGrp="1"/>
          </p:cNvSpPr>
          <p:nvPr>
            <p:ph type="title"/>
          </p:nvPr>
        </p:nvSpPr>
        <p:spPr/>
        <p:txBody>
          <a:bodyPr/>
          <a:lstStyle/>
          <a:p>
            <a:pPr eaLnBrk="1" hangingPunct="1"/>
            <a:r>
              <a:rPr lang="it-IT" smtClean="0"/>
              <a:t>Perdita del cd. «bonus decennale»</a:t>
            </a:r>
          </a:p>
        </p:txBody>
      </p:sp>
      <p:graphicFrame>
        <p:nvGraphicFramePr>
          <p:cNvPr id="4" name="Segnaposto contenuto 3"/>
          <p:cNvGraphicFramePr>
            <a:graphicFrameLocks noGrp="1"/>
          </p:cNvGraphicFramePr>
          <p:nvPr>
            <p:ph idx="1"/>
          </p:nvPr>
        </p:nvGraphicFramePr>
        <p:xfrm>
          <a:off x="739775" y="2770188"/>
          <a:ext cx="7662863" cy="32670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olo 1"/>
          <p:cNvSpPr>
            <a:spLocks noGrp="1"/>
          </p:cNvSpPr>
          <p:nvPr>
            <p:ph type="title"/>
          </p:nvPr>
        </p:nvSpPr>
        <p:spPr/>
        <p:txBody>
          <a:bodyPr/>
          <a:lstStyle/>
          <a:p>
            <a:pPr eaLnBrk="1" hangingPunct="1"/>
            <a:r>
              <a:rPr lang="it-IT" smtClean="0"/>
              <a:t>Quando è entrato in vigore il Nuovo Codice ?</a:t>
            </a:r>
          </a:p>
        </p:txBody>
      </p:sp>
      <p:graphicFrame>
        <p:nvGraphicFramePr>
          <p:cNvPr id="5" name="Segnaposto contenuto 4"/>
          <p:cNvGraphicFramePr>
            <a:graphicFrameLocks noGrp="1"/>
          </p:cNvGraphicFramePr>
          <p:nvPr>
            <p:ph idx="1"/>
          </p:nvPr>
        </p:nvGraphicFramePr>
        <p:xfrm>
          <a:off x="739775" y="2770094"/>
          <a:ext cx="7662864" cy="358019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9" name="Titolo 1"/>
          <p:cNvSpPr>
            <a:spLocks noGrp="1"/>
          </p:cNvSpPr>
          <p:nvPr>
            <p:ph type="title"/>
          </p:nvPr>
        </p:nvSpPr>
        <p:spPr/>
        <p:txBody>
          <a:bodyPr/>
          <a:lstStyle/>
          <a:p>
            <a:pPr eaLnBrk="1" hangingPunct="1"/>
            <a:r>
              <a:rPr lang="it-IT" smtClean="0"/>
              <a:t>Conseguenze (dati estratti da Sole 24 Ore 7 giugno 2016): </a:t>
            </a:r>
          </a:p>
        </p:txBody>
      </p:sp>
      <p:graphicFrame>
        <p:nvGraphicFramePr>
          <p:cNvPr id="55298" name="Segnaposto contenuto 18"/>
          <p:cNvGraphicFramePr>
            <a:graphicFrameLocks noGrp="1"/>
          </p:cNvGraphicFramePr>
          <p:nvPr>
            <p:ph idx="1"/>
          </p:nvPr>
        </p:nvGraphicFramePr>
        <p:xfrm>
          <a:off x="688975" y="2719388"/>
          <a:ext cx="7764463" cy="3368675"/>
        </p:xfrm>
        <a:graphic>
          <a:graphicData uri="http://schemas.openxmlformats.org/presentationml/2006/ole">
            <p:oleObj spid="_x0000_s55298" r:id="rId3" imgW="7766977" imgH="3371380" progId="Excel.Chart.8">
              <p:embed/>
            </p:oleObj>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Titolo 1"/>
          <p:cNvSpPr>
            <a:spLocks noGrp="1"/>
          </p:cNvSpPr>
          <p:nvPr>
            <p:ph type="title"/>
          </p:nvPr>
        </p:nvSpPr>
        <p:spPr/>
        <p:txBody>
          <a:bodyPr/>
          <a:lstStyle/>
          <a:p>
            <a:pPr eaLnBrk="1" hangingPunct="1"/>
            <a:r>
              <a:rPr lang="it-IT" smtClean="0"/>
              <a:t>Controlli ANAC sulle SOA</a:t>
            </a:r>
          </a:p>
        </p:txBody>
      </p:sp>
      <p:graphicFrame>
        <p:nvGraphicFramePr>
          <p:cNvPr id="4" name="Segnaposto contenuto 3"/>
          <p:cNvGraphicFramePr>
            <a:graphicFrameLocks noGrp="1"/>
          </p:cNvGraphicFramePr>
          <p:nvPr>
            <p:ph idx="1"/>
          </p:nvPr>
        </p:nvGraphicFramePr>
        <p:xfrm>
          <a:off x="739775" y="2770188"/>
          <a:ext cx="7662863" cy="32670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Titolo 1"/>
          <p:cNvSpPr>
            <a:spLocks noGrp="1"/>
          </p:cNvSpPr>
          <p:nvPr>
            <p:ph type="title"/>
          </p:nvPr>
        </p:nvSpPr>
        <p:spPr/>
        <p:txBody>
          <a:bodyPr/>
          <a:lstStyle/>
          <a:p>
            <a:pPr eaLnBrk="1" hangingPunct="1"/>
            <a:r>
              <a:rPr lang="it-IT" smtClean="0"/>
              <a:t>ANAC: sanzioni amministrative pecuniarie</a:t>
            </a:r>
          </a:p>
        </p:txBody>
      </p:sp>
      <p:graphicFrame>
        <p:nvGraphicFramePr>
          <p:cNvPr id="5" name="Segnaposto contenuto 4"/>
          <p:cNvGraphicFramePr>
            <a:graphicFrameLocks noGrp="1"/>
          </p:cNvGraphicFramePr>
          <p:nvPr>
            <p:ph idx="1"/>
          </p:nvPr>
        </p:nvGraphicFramePr>
        <p:xfrm>
          <a:off x="739775" y="2770094"/>
          <a:ext cx="7662864" cy="326716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Titolo 1"/>
          <p:cNvSpPr>
            <a:spLocks noGrp="1"/>
          </p:cNvSpPr>
          <p:nvPr>
            <p:ph type="title"/>
          </p:nvPr>
        </p:nvSpPr>
        <p:spPr/>
        <p:txBody>
          <a:bodyPr/>
          <a:lstStyle/>
          <a:p>
            <a:pPr eaLnBrk="1" hangingPunct="1"/>
            <a:r>
              <a:rPr lang="it-IT" smtClean="0"/>
              <a:t>ANAC sanzione interdittiva</a:t>
            </a:r>
          </a:p>
        </p:txBody>
      </p:sp>
      <p:sp>
        <p:nvSpPr>
          <p:cNvPr id="3" name="Segnaposto contenuto 2"/>
          <p:cNvSpPr>
            <a:spLocks noGrp="1"/>
          </p:cNvSpPr>
          <p:nvPr>
            <p:ph idx="1"/>
          </p:nvPr>
        </p:nvSpPr>
        <p:spPr>
          <a:xfrm>
            <a:off x="739775" y="2386013"/>
            <a:ext cx="7662863" cy="4257675"/>
          </a:xfrm>
          <a:prstGeom prst="roundRect">
            <a:avLst/>
          </a:prstGeom>
          <a:solidFill>
            <a:schemeClr val="accent1"/>
          </a:solidFill>
        </p:spPr>
        <p:txBody>
          <a:bodyPr rtlCol="0">
            <a:normAutofit fontScale="92500" lnSpcReduction="20000"/>
          </a:bodyPr>
          <a:lstStyle/>
          <a:p>
            <a:pPr algn="just" eaLnBrk="1" fontAlgn="auto" hangingPunct="1">
              <a:spcAft>
                <a:spcPts val="0"/>
              </a:spcAft>
              <a:defRPr/>
            </a:pPr>
            <a:r>
              <a:rPr lang="it-IT" dirty="0">
                <a:solidFill>
                  <a:schemeClr val="tx1">
                    <a:lumMod val="65000"/>
                    <a:lumOff val="35000"/>
                  </a:schemeClr>
                </a:solidFill>
              </a:rPr>
              <a:t>N</a:t>
            </a:r>
            <a:r>
              <a:rPr lang="it-IT" dirty="0" smtClean="0">
                <a:solidFill>
                  <a:schemeClr val="tx1">
                    <a:lumMod val="65000"/>
                    <a:lumOff val="35000"/>
                  </a:schemeClr>
                </a:solidFill>
              </a:rPr>
              <a:t>ei </a:t>
            </a:r>
            <a:r>
              <a:rPr lang="it-IT" dirty="0">
                <a:solidFill>
                  <a:schemeClr val="tx1">
                    <a:lumMod val="65000"/>
                    <a:lumOff val="35000"/>
                  </a:schemeClr>
                </a:solidFill>
              </a:rPr>
              <a:t>casi più gravi, in aggiunta alla sanzione amministrativa pecuniaria, si applica la sanzione accessoria della sospensione dell'attività di impresa per un periodo da un mese a due anni, ovvero della decadenza </a:t>
            </a:r>
            <a:r>
              <a:rPr lang="it-IT" dirty="0" smtClean="0">
                <a:solidFill>
                  <a:schemeClr val="tx1">
                    <a:lumMod val="65000"/>
                    <a:lumOff val="35000"/>
                  </a:schemeClr>
                </a:solidFill>
              </a:rPr>
              <a:t>dell'autorizzazione rilasciata dalle SOA. </a:t>
            </a:r>
          </a:p>
          <a:p>
            <a:pPr algn="just" eaLnBrk="1" fontAlgn="auto" hangingPunct="1">
              <a:spcAft>
                <a:spcPts val="0"/>
              </a:spcAft>
              <a:defRPr/>
            </a:pPr>
            <a:r>
              <a:rPr lang="it-IT" dirty="0" smtClean="0">
                <a:solidFill>
                  <a:schemeClr val="tx1">
                    <a:lumMod val="65000"/>
                    <a:lumOff val="35000"/>
                  </a:schemeClr>
                </a:solidFill>
              </a:rPr>
              <a:t>La </a:t>
            </a:r>
            <a:r>
              <a:rPr lang="it-IT" dirty="0">
                <a:solidFill>
                  <a:schemeClr val="tx1">
                    <a:lumMod val="65000"/>
                    <a:lumOff val="35000"/>
                  </a:schemeClr>
                </a:solidFill>
              </a:rPr>
              <a:t>decadenza dell'autorizzazione si applica sempre in caso di reiterazione della violazione che abbia comportato la sanzione accessoria della sospensione </a:t>
            </a:r>
            <a:r>
              <a:rPr lang="it-IT" dirty="0" smtClean="0">
                <a:solidFill>
                  <a:schemeClr val="tx1">
                    <a:lumMod val="65000"/>
                    <a:lumOff val="35000"/>
                  </a:schemeClr>
                </a:solidFill>
              </a:rPr>
              <a:t>dell'attività.</a:t>
            </a:r>
          </a:p>
          <a:p>
            <a:pPr algn="just" eaLnBrk="1" fontAlgn="auto" hangingPunct="1">
              <a:spcAft>
                <a:spcPts val="0"/>
              </a:spcAft>
              <a:defRPr/>
            </a:pPr>
            <a:r>
              <a:rPr lang="it-IT" dirty="0">
                <a:solidFill>
                  <a:schemeClr val="tx1">
                    <a:lumMod val="65000"/>
                    <a:lumOff val="35000"/>
                  </a:schemeClr>
                </a:solidFill>
              </a:rPr>
              <a:t>Le linee guida </a:t>
            </a:r>
            <a:r>
              <a:rPr lang="it-IT" dirty="0" smtClean="0">
                <a:solidFill>
                  <a:schemeClr val="tx1">
                    <a:lumMod val="65000"/>
                    <a:lumOff val="35000"/>
                  </a:schemeClr>
                </a:solidFill>
              </a:rPr>
              <a:t>disciplinano </a:t>
            </a:r>
            <a:r>
              <a:rPr lang="it-IT" dirty="0">
                <a:solidFill>
                  <a:schemeClr val="tx1">
                    <a:lumMod val="65000"/>
                    <a:lumOff val="35000"/>
                  </a:schemeClr>
                </a:solidFill>
              </a:rPr>
              <a:t>i casi e le modalità di sospensione o di annullamento delle attestazioni, nonché di decadenza delle autorizzazioni degli organismi di certificazione. </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Titolo 1"/>
          <p:cNvSpPr>
            <a:spLocks noGrp="1"/>
          </p:cNvSpPr>
          <p:nvPr>
            <p:ph type="title"/>
          </p:nvPr>
        </p:nvSpPr>
        <p:spPr/>
        <p:txBody>
          <a:bodyPr/>
          <a:lstStyle/>
          <a:p>
            <a:pPr eaLnBrk="1" hangingPunct="1"/>
            <a:r>
              <a:rPr lang="it-IT" smtClean="0"/>
              <a:t/>
            </a:r>
            <a:br>
              <a:rPr lang="it-IT" smtClean="0"/>
            </a:br>
            <a:r>
              <a:rPr lang="it-IT" smtClean="0"/>
              <a:t>Controllo delle stazioni appaltanti</a:t>
            </a:r>
            <a:br>
              <a:rPr lang="it-IT" smtClean="0"/>
            </a:br>
            <a:r>
              <a:rPr lang="it-IT" smtClean="0"/>
              <a:t> </a:t>
            </a:r>
          </a:p>
        </p:txBody>
      </p:sp>
      <p:graphicFrame>
        <p:nvGraphicFramePr>
          <p:cNvPr id="4" name="Segnaposto contenuto 3"/>
          <p:cNvGraphicFramePr>
            <a:graphicFrameLocks noGrp="1"/>
          </p:cNvGraphicFramePr>
          <p:nvPr>
            <p:ph idx="1"/>
          </p:nvPr>
        </p:nvGraphicFramePr>
        <p:xfrm>
          <a:off x="739775" y="2770094"/>
          <a:ext cx="7662864" cy="326716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Segnaposto numero diapositiva 2"/>
          <p:cNvSpPr>
            <a:spLocks noGrp="1"/>
          </p:cNvSpPr>
          <p:nvPr>
            <p:ph type="sldNum" sz="quarter" idx="12"/>
          </p:nvPr>
        </p:nvSpPr>
        <p:spPr/>
        <p:txBody>
          <a:bodyPr/>
          <a:lstStyle/>
          <a:p>
            <a:pPr>
              <a:defRPr/>
            </a:pPr>
            <a:fld id="{9D179356-C4B0-4AE7-8031-0FEB44632083}" type="slidenum">
              <a:rPr lang="it-IT"/>
              <a:pPr>
                <a:defRPr/>
              </a:pPr>
              <a:t>24</a:t>
            </a:fld>
            <a:endParaRPr lang="it-IT"/>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Titolo 1"/>
          <p:cNvSpPr>
            <a:spLocks noGrp="1"/>
          </p:cNvSpPr>
          <p:nvPr>
            <p:ph type="title"/>
          </p:nvPr>
        </p:nvSpPr>
        <p:spPr/>
        <p:txBody>
          <a:bodyPr/>
          <a:lstStyle/>
          <a:p>
            <a:pPr eaLnBrk="1" hangingPunct="1"/>
            <a:r>
              <a:rPr lang="it-IT" smtClean="0"/>
              <a:t>Super qualificazione lavori </a:t>
            </a:r>
            <a:r>
              <a:rPr lang="it-IT" sz="4400" smtClean="0"/>
              <a:t> 20.000.000,00 euro</a:t>
            </a:r>
            <a:endParaRPr lang="it-IT" smtClean="0"/>
          </a:p>
        </p:txBody>
      </p:sp>
      <p:graphicFrame>
        <p:nvGraphicFramePr>
          <p:cNvPr id="4" name="Segnaposto contenuto 3"/>
          <p:cNvGraphicFramePr>
            <a:graphicFrameLocks noGrp="1"/>
          </p:cNvGraphicFramePr>
          <p:nvPr>
            <p:ph idx="1"/>
          </p:nvPr>
        </p:nvGraphicFramePr>
        <p:xfrm>
          <a:off x="739775" y="2770188"/>
          <a:ext cx="7662863" cy="32670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itolo 1"/>
          <p:cNvSpPr>
            <a:spLocks noGrp="1"/>
          </p:cNvSpPr>
          <p:nvPr>
            <p:ph type="title"/>
          </p:nvPr>
        </p:nvSpPr>
        <p:spPr/>
        <p:txBody>
          <a:bodyPr/>
          <a:lstStyle/>
          <a:p>
            <a:pPr eaLnBrk="1" hangingPunct="1"/>
            <a:r>
              <a:rPr lang="it-IT" smtClean="0"/>
              <a:t>Il 19 aprile 2016?</a:t>
            </a:r>
          </a:p>
        </p:txBody>
      </p:sp>
      <p:graphicFrame>
        <p:nvGraphicFramePr>
          <p:cNvPr id="5" name="Segnaposto contenuto 4"/>
          <p:cNvGraphicFramePr>
            <a:graphicFrameLocks noGrp="1"/>
          </p:cNvGraphicFramePr>
          <p:nvPr>
            <p:ph idx="1"/>
          </p:nvPr>
        </p:nvGraphicFramePr>
        <p:xfrm>
          <a:off x="739775" y="2770188"/>
          <a:ext cx="7662863" cy="32670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olo 1"/>
          <p:cNvSpPr>
            <a:spLocks noGrp="1"/>
          </p:cNvSpPr>
          <p:nvPr>
            <p:ph type="title"/>
          </p:nvPr>
        </p:nvSpPr>
        <p:spPr/>
        <p:txBody>
          <a:bodyPr/>
          <a:lstStyle/>
          <a:p>
            <a:pPr eaLnBrk="1" hangingPunct="1"/>
            <a:r>
              <a:rPr lang="it-IT" smtClean="0"/>
              <a:t>Però pubblicato telematicamente solo dopo le h 22:00 del 19 aprile</a:t>
            </a:r>
          </a:p>
        </p:txBody>
      </p:sp>
      <p:graphicFrame>
        <p:nvGraphicFramePr>
          <p:cNvPr id="6" name="Segnaposto contenuto 5"/>
          <p:cNvGraphicFramePr>
            <a:graphicFrameLocks noGrp="1"/>
          </p:cNvGraphicFramePr>
          <p:nvPr>
            <p:ph idx="1"/>
          </p:nvPr>
        </p:nvGraphicFramePr>
        <p:xfrm>
          <a:off x="739775" y="2770188"/>
          <a:ext cx="7662863" cy="32670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olo 1"/>
          <p:cNvSpPr>
            <a:spLocks noGrp="1"/>
          </p:cNvSpPr>
          <p:nvPr>
            <p:ph type="title"/>
          </p:nvPr>
        </p:nvSpPr>
        <p:spPr/>
        <p:txBody>
          <a:bodyPr/>
          <a:lstStyle/>
          <a:p>
            <a:pPr eaLnBrk="1" hangingPunct="1"/>
            <a:r>
              <a:rPr lang="it-IT" smtClean="0"/>
              <a:t>20 aprile 2016</a:t>
            </a:r>
          </a:p>
        </p:txBody>
      </p:sp>
      <p:graphicFrame>
        <p:nvGraphicFramePr>
          <p:cNvPr id="4" name="Segnaposto contenuto 3"/>
          <p:cNvGraphicFramePr>
            <a:graphicFrameLocks noGrp="1"/>
          </p:cNvGraphicFramePr>
          <p:nvPr>
            <p:ph idx="1"/>
          </p:nvPr>
        </p:nvGraphicFramePr>
        <p:xfrm>
          <a:off x="739775" y="2770094"/>
          <a:ext cx="7662864" cy="326716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olo 1"/>
          <p:cNvSpPr>
            <a:spLocks noGrp="1"/>
          </p:cNvSpPr>
          <p:nvPr>
            <p:ph type="title"/>
          </p:nvPr>
        </p:nvSpPr>
        <p:spPr/>
        <p:txBody>
          <a:bodyPr/>
          <a:lstStyle/>
          <a:p>
            <a:pPr eaLnBrk="1" hangingPunct="1"/>
            <a:r>
              <a:rPr lang="it-IT" smtClean="0"/>
              <a:t>Il sistema di qualificazione:</a:t>
            </a:r>
            <a:br>
              <a:rPr lang="it-IT" smtClean="0"/>
            </a:br>
            <a:r>
              <a:rPr lang="it-IT" smtClean="0"/>
              <a:t>Codici a confronto</a:t>
            </a:r>
          </a:p>
        </p:txBody>
      </p:sp>
      <p:graphicFrame>
        <p:nvGraphicFramePr>
          <p:cNvPr id="8" name="Segnaposto contenuto 7"/>
          <p:cNvGraphicFramePr>
            <a:graphicFrameLocks noGrp="1"/>
          </p:cNvGraphicFramePr>
          <p:nvPr>
            <p:ph idx="1"/>
          </p:nvPr>
        </p:nvGraphicFramePr>
        <p:xfrm>
          <a:off x="739775" y="2784145"/>
          <a:ext cx="7662863" cy="326707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Segnaposto numero diapositiva 2"/>
          <p:cNvSpPr>
            <a:spLocks noGrp="1"/>
          </p:cNvSpPr>
          <p:nvPr>
            <p:ph type="sldNum" sz="quarter" idx="12"/>
          </p:nvPr>
        </p:nvSpPr>
        <p:spPr/>
        <p:txBody>
          <a:bodyPr/>
          <a:lstStyle/>
          <a:p>
            <a:pPr>
              <a:defRPr/>
            </a:pPr>
            <a:fld id="{B24CFAB0-E54A-4549-963E-AAA00FBDE527}" type="slidenum">
              <a:rPr lang="it-IT"/>
              <a:pPr>
                <a:defRPr/>
              </a:pPr>
              <a:t>6</a:t>
            </a:fld>
            <a:endParaRPr lang="it-IT"/>
          </a:p>
        </p:txBody>
      </p:sp>
    </p:spTree>
  </p:cSld>
  <p:clrMapOvr>
    <a:masterClrMapping/>
  </p:clrMapOvr>
  <p:transition spd="slow"/>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itolo 1"/>
          <p:cNvSpPr>
            <a:spLocks noGrp="1"/>
          </p:cNvSpPr>
          <p:nvPr>
            <p:ph type="title"/>
          </p:nvPr>
        </p:nvSpPr>
        <p:spPr/>
        <p:txBody>
          <a:bodyPr/>
          <a:lstStyle/>
          <a:p>
            <a:pPr eaLnBrk="1" hangingPunct="1"/>
            <a:r>
              <a:rPr lang="it-IT" smtClean="0"/>
              <a:t>E le categorie del DPR 207/2010?</a:t>
            </a:r>
          </a:p>
        </p:txBody>
      </p:sp>
      <p:graphicFrame>
        <p:nvGraphicFramePr>
          <p:cNvPr id="4" name="Segnaposto contenuto 3"/>
          <p:cNvGraphicFramePr>
            <a:graphicFrameLocks noGrp="1"/>
          </p:cNvGraphicFramePr>
          <p:nvPr>
            <p:ph idx="1"/>
          </p:nvPr>
        </p:nvGraphicFramePr>
        <p:xfrm>
          <a:off x="578376" y="2744944"/>
          <a:ext cx="7761397" cy="373109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itolo 1"/>
          <p:cNvSpPr>
            <a:spLocks noGrp="1"/>
          </p:cNvSpPr>
          <p:nvPr>
            <p:ph type="title"/>
          </p:nvPr>
        </p:nvSpPr>
        <p:spPr/>
        <p:txBody>
          <a:bodyPr/>
          <a:lstStyle/>
          <a:p>
            <a:pPr eaLnBrk="1" hangingPunct="1"/>
            <a:r>
              <a:rPr lang="it-IT" smtClean="0"/>
              <a:t>Oggetto dell’attestazione di qualificazione</a:t>
            </a:r>
          </a:p>
        </p:txBody>
      </p:sp>
      <p:graphicFrame>
        <p:nvGraphicFramePr>
          <p:cNvPr id="4" name="Segnaposto contenuto 3"/>
          <p:cNvGraphicFramePr>
            <a:graphicFrameLocks noGrp="1"/>
          </p:cNvGraphicFramePr>
          <p:nvPr>
            <p:ph idx="1"/>
          </p:nvPr>
        </p:nvGraphicFramePr>
        <p:xfrm>
          <a:off x="457200" y="2301195"/>
          <a:ext cx="7785598" cy="41007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Titolo 1"/>
          <p:cNvSpPr>
            <a:spLocks noGrp="1"/>
          </p:cNvSpPr>
          <p:nvPr>
            <p:ph type="title"/>
          </p:nvPr>
        </p:nvSpPr>
        <p:spPr/>
        <p:txBody>
          <a:bodyPr/>
          <a:lstStyle/>
          <a:p>
            <a:pPr eaLnBrk="1" hangingPunct="1"/>
            <a:r>
              <a:rPr lang="it-IT" smtClean="0"/>
              <a:t>Artt. 84 (Nuovo Codice) e 40 (Vecchio Codice) a confronto </a:t>
            </a:r>
          </a:p>
        </p:txBody>
      </p:sp>
      <p:graphicFrame>
        <p:nvGraphicFramePr>
          <p:cNvPr id="4" name="Segnaposto contenuto 3"/>
          <p:cNvGraphicFramePr>
            <a:graphicFrameLocks noGrp="1"/>
          </p:cNvGraphicFramePr>
          <p:nvPr>
            <p:ph idx="1"/>
          </p:nvPr>
        </p:nvGraphicFramePr>
        <p:xfrm>
          <a:off x="739775" y="2770094"/>
          <a:ext cx="7662864" cy="326716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Genesi">
  <a:themeElements>
    <a:clrScheme name="Genesi">
      <a:dk1>
        <a:sysClr val="windowText" lastClr="000000"/>
      </a:dk1>
      <a:lt1>
        <a:sysClr val="window" lastClr="FFFFFF"/>
      </a:lt1>
      <a:dk2>
        <a:srgbClr val="465466"/>
      </a:dk2>
      <a:lt2>
        <a:srgbClr val="BBD7F8"/>
      </a:lt2>
      <a:accent1>
        <a:srgbClr val="80B606"/>
      </a:accent1>
      <a:accent2>
        <a:srgbClr val="E29F1D"/>
      </a:accent2>
      <a:accent3>
        <a:srgbClr val="2397E2"/>
      </a:accent3>
      <a:accent4>
        <a:srgbClr val="35ACA2"/>
      </a:accent4>
      <a:accent5>
        <a:srgbClr val="5430BB"/>
      </a:accent5>
      <a:accent6>
        <a:srgbClr val="8D34E0"/>
      </a:accent6>
      <a:hlink>
        <a:srgbClr val="00B0F0"/>
      </a:hlink>
      <a:folHlink>
        <a:srgbClr val="0070C0"/>
      </a:folHlink>
    </a:clrScheme>
    <a:fontScheme name="Genesi">
      <a:majorFont>
        <a:latin typeface="Calisto MT"/>
        <a:ea typeface=""/>
        <a:cs typeface=""/>
        <a:font script="Jpan" typeface="ＭＳ 明朝"/>
        <a:font script="Hans" typeface="宋体"/>
        <a:font script="Hant" typeface="新細明體"/>
      </a:majorFont>
      <a:minorFont>
        <a:latin typeface="Calisto MT"/>
        <a:ea typeface=""/>
        <a:cs typeface=""/>
        <a:font script="Jpan" typeface="ＭＳ 明朝"/>
        <a:font script="Hans" typeface="宋体"/>
        <a:font script="Hant" typeface="新細明體"/>
      </a:minorFont>
    </a:fontScheme>
    <a:fmtScheme name="Genesi">
      <a:fillStyleLst>
        <a:solidFill>
          <a:schemeClr val="phClr"/>
        </a:solidFill>
        <a:gradFill rotWithShape="1">
          <a:gsLst>
            <a:gs pos="0">
              <a:schemeClr val="phClr">
                <a:tint val="100000"/>
                <a:shade val="70000"/>
                <a:satMod val="100000"/>
                <a:greenMod val="110000"/>
              </a:schemeClr>
            </a:gs>
            <a:gs pos="75000">
              <a:schemeClr val="phClr">
                <a:tint val="40000"/>
                <a:satMod val="150000"/>
                <a:redMod val="100000"/>
                <a:blueMod val="100000"/>
              </a:schemeClr>
            </a:gs>
            <a:gs pos="100000">
              <a:schemeClr val="phClr">
                <a:tint val="60000"/>
                <a:satMod val="120000"/>
                <a:redMod val="100000"/>
                <a:blueMod val="100000"/>
              </a:schemeClr>
            </a:gs>
          </a:gsLst>
          <a:path path="circle">
            <a:fillToRect l="25000" t="25000" r="5000" b="5000"/>
          </a:path>
        </a:gradFill>
        <a:gradFill rotWithShape="1">
          <a:gsLst>
            <a:gs pos="0">
              <a:schemeClr val="phClr">
                <a:tint val="50000"/>
                <a:shade val="100000"/>
                <a:alpha val="100000"/>
                <a:satMod val="150000"/>
              </a:schemeClr>
            </a:gs>
            <a:gs pos="40000">
              <a:schemeClr val="phClr">
                <a:tint val="70000"/>
                <a:shade val="100000"/>
                <a:alpha val="100000"/>
                <a:satMod val="150000"/>
              </a:schemeClr>
            </a:gs>
            <a:gs pos="100000">
              <a:schemeClr val="phClr">
                <a:shade val="90000"/>
                <a:satMod val="110000"/>
              </a:schemeClr>
            </a:gs>
          </a:gsLst>
          <a:lin ang="5400000" scaled="0"/>
        </a:gradFill>
      </a:fillStyleLst>
      <a:lnStyleLst>
        <a:ln w="12700" cap="flat" cmpd="sng" algn="ctr">
          <a:solidFill>
            <a:schemeClr val="phClr">
              <a:shade val="95000"/>
              <a:satMod val="105000"/>
            </a:schemeClr>
          </a:solidFill>
          <a:prstDash val="solid"/>
        </a:ln>
        <a:ln w="3175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outerShdw blurRad="88900" dist="50800" dir="11400000" sx="102000" sy="101000" algn="tl" rotWithShape="0">
              <a:srgbClr val="000000">
                <a:alpha val="35000"/>
              </a:srgbClr>
            </a:outerShdw>
          </a:effectLst>
          <a:scene3d>
            <a:camera prst="perspectiveFront" fov="4800000"/>
            <a:lightRig rig="morning" dir="tl"/>
          </a:scene3d>
          <a:sp3d prstMaterial="softmetal">
            <a:bevelT w="0" h="0"/>
          </a:sp3d>
        </a:effectStyle>
        <a:effectStyle>
          <a:effectLst>
            <a:innerShdw blurRad="50800" dist="25400" dir="13500000">
              <a:srgbClr val="000000">
                <a:alpha val="75000"/>
              </a:srgbClr>
            </a:innerShdw>
            <a:reflection blurRad="101600" stA="40000" endPos="50000" dist="63500" dir="5400000" fadeDir="7200000" sy="-100000" kx="300000" rotWithShape="0"/>
          </a:effectLst>
          <a:scene3d>
            <a:camera prst="orthographicFront">
              <a:rot lat="0" lon="0" rev="0"/>
            </a:camera>
            <a:lightRig rig="chilly" dir="tr">
              <a:rot lat="0" lon="0" rev="1200000"/>
            </a:lightRig>
          </a:scene3d>
          <a:sp3d prstMaterial="plastic">
            <a:bevelT w="0" h="0"/>
          </a:sp3d>
        </a:effectStyle>
      </a:effectStyleLst>
      <a:bgFillStyleLst>
        <a:blipFill rotWithShape="1">
          <a:blip xmlns:r="http://schemas.openxmlformats.org/officeDocument/2006/relationships" r:embed="rId1"/>
          <a:stretch/>
        </a:blipFill>
        <a:blipFill rotWithShape="1">
          <a:blip xmlns:r="http://schemas.openxmlformats.org/officeDocument/2006/relationships" r:embed="rId2"/>
          <a:stretch/>
        </a:blipFill>
        <a:blipFill rotWithShape="1">
          <a:blip xmlns:r="http://schemas.openxmlformats.org/officeDocument/2006/relationships" r:embed="rId3"/>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Genesi.thmx</Template>
  <TotalTime>8335</TotalTime>
  <Words>436</Words>
  <Application>Microsoft Office PowerPoint</Application>
  <PresentationFormat>Presentazione su schermo (4:3)</PresentationFormat>
  <Paragraphs>94</Paragraphs>
  <Slides>25</Slides>
  <Notes>3</Notes>
  <HiddenSlides>0</HiddenSlides>
  <MMClips>0</MMClips>
  <ScaleCrop>false</ScaleCrop>
  <HeadingPairs>
    <vt:vector size="8" baseType="variant">
      <vt:variant>
        <vt:lpstr>Caratteri utilizzati</vt:lpstr>
      </vt:variant>
      <vt:variant>
        <vt:i4>4</vt:i4>
      </vt:variant>
      <vt:variant>
        <vt:lpstr>Modello struttura</vt:lpstr>
      </vt:variant>
      <vt:variant>
        <vt:i4>9</vt:i4>
      </vt:variant>
      <vt:variant>
        <vt:lpstr>Server OLE incorporati</vt:lpstr>
      </vt:variant>
      <vt:variant>
        <vt:i4>1</vt:i4>
      </vt:variant>
      <vt:variant>
        <vt:lpstr>Titoli diapositive</vt:lpstr>
      </vt:variant>
      <vt:variant>
        <vt:i4>25</vt:i4>
      </vt:variant>
    </vt:vector>
  </HeadingPairs>
  <TitlesOfParts>
    <vt:vector size="39" baseType="lpstr">
      <vt:lpstr>Arial</vt:lpstr>
      <vt:lpstr>Calisto MT</vt:lpstr>
      <vt:lpstr>Wingdings</vt:lpstr>
      <vt:lpstr>Calibri</vt:lpstr>
      <vt:lpstr>Genesi</vt:lpstr>
      <vt:lpstr>Genesi</vt:lpstr>
      <vt:lpstr>Genesi</vt:lpstr>
      <vt:lpstr>Genesi</vt:lpstr>
      <vt:lpstr>Genesi</vt:lpstr>
      <vt:lpstr>Genesi</vt:lpstr>
      <vt:lpstr>Genesi</vt:lpstr>
      <vt:lpstr>Genesi</vt:lpstr>
      <vt:lpstr>Genesi</vt:lpstr>
      <vt:lpstr>Grafico di Microsoft Excel</vt:lpstr>
      <vt:lpstr>Il sistema di qualificazione degli esecutori di lavori pubblici</vt:lpstr>
      <vt:lpstr>Quando è entrato in vigore il Nuovo Codice ?</vt:lpstr>
      <vt:lpstr>Il 19 aprile 2016?</vt:lpstr>
      <vt:lpstr>Però pubblicato telematicamente solo dopo le h 22:00 del 19 aprile</vt:lpstr>
      <vt:lpstr>20 aprile 2016</vt:lpstr>
      <vt:lpstr>Il sistema di qualificazione: Codici a confronto</vt:lpstr>
      <vt:lpstr>E le categorie del DPR 207/2010?</vt:lpstr>
      <vt:lpstr>Oggetto dell’attestazione di qualificazione</vt:lpstr>
      <vt:lpstr>Artt. 84 (Nuovo Codice) e 40 (Vecchio Codice) a confronto </vt:lpstr>
      <vt:lpstr>Art. 84, c. 4, lett. a): motivi di esclusione ex art. 80 = requisiti di ordine generale ex art. 38 </vt:lpstr>
      <vt:lpstr>Tabella di raffronto pubblicata da ANAC</vt:lpstr>
      <vt:lpstr>Novità assoluta art. 84, c. 4, lett. d): rating di impresa</vt:lpstr>
      <vt:lpstr>Linee guida criteri reputazionali</vt:lpstr>
      <vt:lpstr>Ambito di applicazione del rating di impresa</vt:lpstr>
      <vt:lpstr>Come verrà espresso?</vt:lpstr>
      <vt:lpstr>ANAC prevede periodo di sperimentazione</vt:lpstr>
      <vt:lpstr>Durata della qualificazione </vt:lpstr>
      <vt:lpstr>Determinazione del periodo di attività documentabile dalle SOA</vt:lpstr>
      <vt:lpstr>Perdita del cd. «bonus decennale»</vt:lpstr>
      <vt:lpstr>Conseguenze (dati estratti da Sole 24 Ore 7 giugno 2016): </vt:lpstr>
      <vt:lpstr>Controlli ANAC sulle SOA</vt:lpstr>
      <vt:lpstr>ANAC: sanzioni amministrative pecuniarie</vt:lpstr>
      <vt:lpstr>ANAC sanzione interdittiva</vt:lpstr>
      <vt:lpstr> Controllo delle stazioni appaltanti  </vt:lpstr>
      <vt:lpstr>Super qualificazione lavori  20.000.000,00 euro</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Il nuovo sistema di qualificazione</dc:title>
  <dc:creator>Carlotta Zerega</dc:creator>
  <cp:lastModifiedBy>Paola</cp:lastModifiedBy>
  <cp:revision>95</cp:revision>
  <cp:lastPrinted>2016-06-20T07:43:22Z</cp:lastPrinted>
  <dcterms:created xsi:type="dcterms:W3CDTF">2016-06-13T15:32:20Z</dcterms:created>
  <dcterms:modified xsi:type="dcterms:W3CDTF">2016-07-06T08:20:01Z</dcterms:modified>
</cp:coreProperties>
</file>