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quickStyle17.xml" ContentType="application/vnd.openxmlformats-officedocument.drawingml.diagramStyle+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Default Extension="png" ContentType="image/png"/>
  <Default Extension="bin" ContentType="application/vnd.openxmlformats-officedocument.oleObject"/>
  <Override PartName="/ppt/notesSlides/notesSlide3.xml" ContentType="application/vnd.openxmlformats-officedocument.presentationml.notes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Default Extension="vml" ContentType="application/vnd.openxmlformats-officedocument.vmlDrawing"/>
  <Override PartName="/ppt/diagrams/layout16.xml" ContentType="application/vnd.openxmlformats-officedocument.drawingml.diagramLayout+xml"/>
  <Override PartName="/ppt/diagrams/colors1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256" r:id="rId2"/>
    <p:sldId id="257" r:id="rId3"/>
    <p:sldId id="258" r:id="rId4"/>
    <p:sldId id="261" r:id="rId5"/>
    <p:sldId id="259" r:id="rId6"/>
    <p:sldId id="260" r:id="rId7"/>
    <p:sldId id="262" r:id="rId8"/>
    <p:sldId id="263" r:id="rId9"/>
    <p:sldId id="290" r:id="rId10"/>
    <p:sldId id="291" r:id="rId11"/>
    <p:sldId id="292" r:id="rId12"/>
    <p:sldId id="264" r:id="rId13"/>
    <p:sldId id="278" r:id="rId14"/>
    <p:sldId id="267" r:id="rId15"/>
    <p:sldId id="293" r:id="rId16"/>
    <p:sldId id="277" r:id="rId17"/>
    <p:sldId id="280" r:id="rId18"/>
    <p:sldId id="282" r:id="rId19"/>
    <p:sldId id="283" r:id="rId20"/>
    <p:sldId id="284" r:id="rId21"/>
    <p:sldId id="266" r:id="rId22"/>
    <p:sldId id="281" r:id="rId23"/>
    <p:sldId id="296" r:id="rId24"/>
    <p:sldId id="279" r:id="rId25"/>
    <p:sldId id="289" r:id="rId26"/>
  </p:sldIdLst>
  <p:sldSz cx="9144000" cy="6858000" type="screen4x3"/>
  <p:notesSz cx="6797675" cy="9926638"/>
  <p:defaultTex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snapToObjects="1">
      <p:cViewPr varScale="1">
        <p:scale>
          <a:sx n="76" d="100"/>
          <a:sy n="76"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1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2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DE845E-47C9-004C-B640-51A4044F2107}" type="doc">
      <dgm:prSet loTypeId="urn:microsoft.com/office/officeart/2005/8/layout/arrow5" loCatId="" qsTypeId="urn:microsoft.com/office/officeart/2005/8/quickstyle/simple3" qsCatId="simple" csTypeId="urn:microsoft.com/office/officeart/2005/8/colors/accent1_2#1" csCatId="accent1" phldr="1"/>
      <dgm:spPr/>
      <dgm:t>
        <a:bodyPr/>
        <a:lstStyle/>
        <a:p>
          <a:endParaRPr lang="it-IT"/>
        </a:p>
      </dgm:t>
    </dgm:pt>
    <dgm:pt modelId="{29710874-C2BB-9D4F-ABB3-2EC7A73C0A82}">
      <dgm:prSet phldrT="[Testo]"/>
      <dgm:spPr/>
      <dgm:t>
        <a:bodyPr/>
        <a:lstStyle/>
        <a:p>
          <a:pPr algn="ctr"/>
          <a:r>
            <a:rPr lang="it-IT" b="1" dirty="0" smtClean="0"/>
            <a:t>Art. 216 Nuovo Codice</a:t>
          </a:r>
        </a:p>
        <a:p>
          <a:pPr algn="just"/>
          <a:r>
            <a:rPr lang="it-IT" dirty="0" smtClean="0"/>
            <a:t>Fatto salvo quanto previsto nel presente articolo ovvero nelle singole disposizioni di cui al presente codice, lo stesso si applica alle procedure e ai contratti per i quali i bandi o avvisi con cui si indice la procedura di scelta del contraente </a:t>
          </a:r>
          <a:r>
            <a:rPr lang="it-IT" b="1" u="sng" dirty="0" smtClean="0">
              <a:solidFill>
                <a:srgbClr val="000000"/>
              </a:solidFill>
            </a:rPr>
            <a:t>siano pubblicati successivamente </a:t>
          </a:r>
          <a:r>
            <a:rPr lang="it-IT" dirty="0" smtClean="0"/>
            <a:t>alla data della sua entrata in vigore </a:t>
          </a:r>
          <a:r>
            <a:rPr lang="it-IT" dirty="0" err="1" smtClean="0"/>
            <a:t>nonche</a:t>
          </a:r>
          <a:r>
            <a:rPr lang="it-IT" dirty="0" smtClean="0"/>
            <a:t>', in caso di contratti senza pubblicazione di bandi o di avvisi, alle procedure e ai contratti in relazione ai quali, alla data di entrata in vigore del presente codice, non siano ancora stati inviati gli inviti a presentare le offerte.</a:t>
          </a:r>
          <a:endParaRPr lang="it-IT" dirty="0"/>
        </a:p>
      </dgm:t>
    </dgm:pt>
    <dgm:pt modelId="{1DB51848-0D89-4647-A807-79083574A74F}" type="parTrans" cxnId="{A9F51791-38D7-3641-B6A9-4094ED04330A}">
      <dgm:prSet/>
      <dgm:spPr/>
      <dgm:t>
        <a:bodyPr/>
        <a:lstStyle/>
        <a:p>
          <a:endParaRPr lang="it-IT"/>
        </a:p>
      </dgm:t>
    </dgm:pt>
    <dgm:pt modelId="{E7A0805F-20F9-D042-8ADB-B63B8F40D0AC}" type="sibTrans" cxnId="{A9F51791-38D7-3641-B6A9-4094ED04330A}">
      <dgm:prSet/>
      <dgm:spPr/>
      <dgm:t>
        <a:bodyPr/>
        <a:lstStyle/>
        <a:p>
          <a:endParaRPr lang="it-IT"/>
        </a:p>
      </dgm:t>
    </dgm:pt>
    <dgm:pt modelId="{2C928C3A-37AA-874D-82E5-ECC36B023623}">
      <dgm:prSet phldrT="[Testo]"/>
      <dgm:spPr/>
      <dgm:t>
        <a:bodyPr/>
        <a:lstStyle/>
        <a:p>
          <a:r>
            <a:rPr lang="it-IT" b="1" dirty="0" smtClean="0"/>
            <a:t>Art. n. 220 Nuovo Codice</a:t>
          </a:r>
        </a:p>
        <a:p>
          <a:r>
            <a:rPr lang="it-IT" dirty="0" smtClean="0"/>
            <a:t>Il presente codice, entra in vigore il giorno stesso della sua pubblicazione nella Gazzetta Ufficiale.</a:t>
          </a:r>
          <a:endParaRPr lang="it-IT" dirty="0"/>
        </a:p>
      </dgm:t>
    </dgm:pt>
    <dgm:pt modelId="{983629F2-45E4-0F4A-AA4F-21907CEFB611}" type="parTrans" cxnId="{D737C31C-FC31-2849-B91F-E39BCE68D4DB}">
      <dgm:prSet/>
      <dgm:spPr/>
      <dgm:t>
        <a:bodyPr/>
        <a:lstStyle/>
        <a:p>
          <a:endParaRPr lang="it-IT"/>
        </a:p>
      </dgm:t>
    </dgm:pt>
    <dgm:pt modelId="{A0BF4E91-3483-7143-A596-A799C72F1F61}" type="sibTrans" cxnId="{D737C31C-FC31-2849-B91F-E39BCE68D4DB}">
      <dgm:prSet/>
      <dgm:spPr/>
      <dgm:t>
        <a:bodyPr/>
        <a:lstStyle/>
        <a:p>
          <a:endParaRPr lang="it-IT"/>
        </a:p>
      </dgm:t>
    </dgm:pt>
    <dgm:pt modelId="{64A91399-E017-8440-BBC1-D00F3C8AD1CE}" type="pres">
      <dgm:prSet presAssocID="{1FDE845E-47C9-004C-B640-51A4044F2107}" presName="diagram" presStyleCnt="0">
        <dgm:presLayoutVars>
          <dgm:dir/>
          <dgm:resizeHandles val="exact"/>
        </dgm:presLayoutVars>
      </dgm:prSet>
      <dgm:spPr/>
      <dgm:t>
        <a:bodyPr/>
        <a:lstStyle/>
        <a:p>
          <a:endParaRPr lang="it-IT"/>
        </a:p>
      </dgm:t>
    </dgm:pt>
    <dgm:pt modelId="{2451BE95-DE58-3240-AC5D-6AA89775FD3A}" type="pres">
      <dgm:prSet presAssocID="{29710874-C2BB-9D4F-ABB3-2EC7A73C0A82}" presName="arrow" presStyleLbl="node1" presStyleIdx="0" presStyleCnt="2" custScaleX="101396" custScaleY="100089" custRadScaleRad="100540" custRadScaleInc="-362">
        <dgm:presLayoutVars>
          <dgm:bulletEnabled val="1"/>
        </dgm:presLayoutVars>
      </dgm:prSet>
      <dgm:spPr/>
      <dgm:t>
        <a:bodyPr/>
        <a:lstStyle/>
        <a:p>
          <a:endParaRPr lang="it-IT"/>
        </a:p>
      </dgm:t>
    </dgm:pt>
    <dgm:pt modelId="{E3E92432-E694-484D-9772-0683136998B4}" type="pres">
      <dgm:prSet presAssocID="{2C928C3A-37AA-874D-82E5-ECC36B023623}" presName="arrow" presStyleLbl="node1" presStyleIdx="1" presStyleCnt="2" custScaleY="100089" custRadScaleRad="90866" custRadScaleInc="-27">
        <dgm:presLayoutVars>
          <dgm:bulletEnabled val="1"/>
        </dgm:presLayoutVars>
      </dgm:prSet>
      <dgm:spPr/>
      <dgm:t>
        <a:bodyPr/>
        <a:lstStyle/>
        <a:p>
          <a:endParaRPr lang="it-IT"/>
        </a:p>
      </dgm:t>
    </dgm:pt>
  </dgm:ptLst>
  <dgm:cxnLst>
    <dgm:cxn modelId="{A9F51791-38D7-3641-B6A9-4094ED04330A}" srcId="{1FDE845E-47C9-004C-B640-51A4044F2107}" destId="{29710874-C2BB-9D4F-ABB3-2EC7A73C0A82}" srcOrd="0" destOrd="0" parTransId="{1DB51848-0D89-4647-A807-79083574A74F}" sibTransId="{E7A0805F-20F9-D042-8ADB-B63B8F40D0AC}"/>
    <dgm:cxn modelId="{65B94CF9-3254-164E-8C7F-2BF22BBD20CB}" type="presOf" srcId="{29710874-C2BB-9D4F-ABB3-2EC7A73C0A82}" destId="{2451BE95-DE58-3240-AC5D-6AA89775FD3A}" srcOrd="0" destOrd="0" presId="urn:microsoft.com/office/officeart/2005/8/layout/arrow5"/>
    <dgm:cxn modelId="{A6E90590-2B16-3B44-B4E3-3EBE9E5953C9}" type="presOf" srcId="{2C928C3A-37AA-874D-82E5-ECC36B023623}" destId="{E3E92432-E694-484D-9772-0683136998B4}" srcOrd="0" destOrd="0" presId="urn:microsoft.com/office/officeart/2005/8/layout/arrow5"/>
    <dgm:cxn modelId="{7F1891CB-C34F-E748-BDA5-BD4332A02F48}" type="presOf" srcId="{1FDE845E-47C9-004C-B640-51A4044F2107}" destId="{64A91399-E017-8440-BBC1-D00F3C8AD1CE}" srcOrd="0" destOrd="0" presId="urn:microsoft.com/office/officeart/2005/8/layout/arrow5"/>
    <dgm:cxn modelId="{D737C31C-FC31-2849-B91F-E39BCE68D4DB}" srcId="{1FDE845E-47C9-004C-B640-51A4044F2107}" destId="{2C928C3A-37AA-874D-82E5-ECC36B023623}" srcOrd="1" destOrd="0" parTransId="{983629F2-45E4-0F4A-AA4F-21907CEFB611}" sibTransId="{A0BF4E91-3483-7143-A596-A799C72F1F61}"/>
    <dgm:cxn modelId="{668EFF31-B80C-0B4E-8FCD-6A7C24518C01}" type="presParOf" srcId="{64A91399-E017-8440-BBC1-D00F3C8AD1CE}" destId="{2451BE95-DE58-3240-AC5D-6AA89775FD3A}" srcOrd="0" destOrd="0" presId="urn:microsoft.com/office/officeart/2005/8/layout/arrow5"/>
    <dgm:cxn modelId="{8B30923F-0F54-6D48-862D-E7BA2F693C9F}" type="presParOf" srcId="{64A91399-E017-8440-BBC1-D00F3C8AD1CE}" destId="{E3E92432-E694-484D-9772-0683136998B4}"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5C3D62D-D9A3-4CF3-A2D3-674BF9B1880A}" type="doc">
      <dgm:prSet loTypeId="urn:microsoft.com/office/officeart/2005/8/layout/chevron2" loCatId="process" qsTypeId="urn:microsoft.com/office/officeart/2005/8/quickstyle/simple1#1" qsCatId="simple" csTypeId="urn:microsoft.com/office/officeart/2005/8/colors/accent1_2#9" csCatId="accent1" phldr="1"/>
      <dgm:spPr/>
      <dgm:t>
        <a:bodyPr/>
        <a:lstStyle/>
        <a:p>
          <a:endParaRPr lang="it-IT"/>
        </a:p>
      </dgm:t>
    </dgm:pt>
    <dgm:pt modelId="{07D02714-A9FC-4C66-9C1B-DAA1030A434E}">
      <dgm:prSet phldrT="[Testo]"/>
      <dgm:spPr/>
      <dgm:t>
        <a:bodyPr/>
        <a:lstStyle/>
        <a:p>
          <a:endParaRPr lang="it-IT" dirty="0" smtClean="0"/>
        </a:p>
        <a:p>
          <a:endParaRPr lang="it-IT" dirty="0"/>
        </a:p>
      </dgm:t>
    </dgm:pt>
    <dgm:pt modelId="{4250E731-B939-4BB3-B1A2-06E2FA8786ED}" type="parTrans" cxnId="{A3DF0CE1-72B0-40E8-9971-67223038FD15}">
      <dgm:prSet/>
      <dgm:spPr/>
      <dgm:t>
        <a:bodyPr/>
        <a:lstStyle/>
        <a:p>
          <a:endParaRPr lang="it-IT"/>
        </a:p>
      </dgm:t>
    </dgm:pt>
    <dgm:pt modelId="{F077BE11-7C14-489D-8D81-DCBB3E6DAE90}" type="sibTrans" cxnId="{A3DF0CE1-72B0-40E8-9971-67223038FD15}">
      <dgm:prSet/>
      <dgm:spPr/>
      <dgm:t>
        <a:bodyPr/>
        <a:lstStyle/>
        <a:p>
          <a:endParaRPr lang="it-IT"/>
        </a:p>
      </dgm:t>
    </dgm:pt>
    <dgm:pt modelId="{0C0BC782-3F08-4D21-94D9-AB3321DAA122}">
      <dgm:prSet phldrT="[Testo]"/>
      <dgm:spPr/>
      <dgm:t>
        <a:bodyPr/>
        <a:lstStyle/>
        <a:p>
          <a:pPr algn="just"/>
          <a:r>
            <a:rPr lang="it-IT" dirty="0" smtClean="0"/>
            <a:t>Pubblicato Documento di Consultazione delle Linee Guida sui criteri </a:t>
          </a:r>
          <a:r>
            <a:rPr lang="it-IT" dirty="0" err="1" smtClean="0"/>
            <a:t>reputazionali</a:t>
          </a:r>
          <a:r>
            <a:rPr lang="it-IT" dirty="0" smtClean="0"/>
            <a:t> in data 10 giugno 2016</a:t>
          </a:r>
          <a:endParaRPr lang="it-IT" dirty="0"/>
        </a:p>
      </dgm:t>
    </dgm:pt>
    <dgm:pt modelId="{8C36B183-ECFE-4858-B520-A7A0E45950CA}" type="parTrans" cxnId="{B03DE95C-EFB4-494E-BACD-08BB6F31C8E7}">
      <dgm:prSet/>
      <dgm:spPr/>
      <dgm:t>
        <a:bodyPr/>
        <a:lstStyle/>
        <a:p>
          <a:endParaRPr lang="it-IT"/>
        </a:p>
      </dgm:t>
    </dgm:pt>
    <dgm:pt modelId="{22BA7B75-E33B-4F35-BD57-96E3405BA378}" type="sibTrans" cxnId="{B03DE95C-EFB4-494E-BACD-08BB6F31C8E7}">
      <dgm:prSet/>
      <dgm:spPr/>
      <dgm:t>
        <a:bodyPr/>
        <a:lstStyle/>
        <a:p>
          <a:endParaRPr lang="it-IT"/>
        </a:p>
      </dgm:t>
    </dgm:pt>
    <dgm:pt modelId="{C7604E55-EE26-4922-938F-86C843627ABF}">
      <dgm:prSet phldrT="[Testo]"/>
      <dgm:spPr/>
      <dgm:t>
        <a:bodyPr/>
        <a:lstStyle/>
        <a:p>
          <a:endParaRPr lang="it-IT" dirty="0"/>
        </a:p>
      </dgm:t>
    </dgm:pt>
    <dgm:pt modelId="{2C262DC1-F1A4-4A60-9CB6-97DC11884A96}" type="sibTrans" cxnId="{1CF4CD10-768D-4988-9861-2CC18CC1E091}">
      <dgm:prSet/>
      <dgm:spPr/>
      <dgm:t>
        <a:bodyPr/>
        <a:lstStyle/>
        <a:p>
          <a:endParaRPr lang="it-IT"/>
        </a:p>
      </dgm:t>
    </dgm:pt>
    <dgm:pt modelId="{7A2B8E66-9B19-4741-803C-9B1BDFDF6430}" type="parTrans" cxnId="{1CF4CD10-768D-4988-9861-2CC18CC1E091}">
      <dgm:prSet/>
      <dgm:spPr/>
      <dgm:t>
        <a:bodyPr/>
        <a:lstStyle/>
        <a:p>
          <a:endParaRPr lang="it-IT"/>
        </a:p>
      </dgm:t>
    </dgm:pt>
    <dgm:pt modelId="{EBCC7B6A-8F0B-4E16-98EF-1814A9204641}">
      <dgm:prSet/>
      <dgm:spPr/>
      <dgm:t>
        <a:bodyPr/>
        <a:lstStyle/>
        <a:p>
          <a:pPr algn="just"/>
          <a:r>
            <a:rPr lang="it-IT" dirty="0" smtClean="0"/>
            <a:t>Entro il 27 giugno 2016, potranno pervenire ad ANAC osservazioni sul Documento</a:t>
          </a:r>
          <a:endParaRPr lang="it-IT" dirty="0"/>
        </a:p>
      </dgm:t>
    </dgm:pt>
    <dgm:pt modelId="{BBC3B6D0-F74D-4731-A2EF-A789A72B00B0}" type="parTrans" cxnId="{081C9203-DB73-4CA4-92BF-9188E41A896F}">
      <dgm:prSet/>
      <dgm:spPr/>
      <dgm:t>
        <a:bodyPr/>
        <a:lstStyle/>
        <a:p>
          <a:endParaRPr lang="it-IT"/>
        </a:p>
      </dgm:t>
    </dgm:pt>
    <dgm:pt modelId="{0A24A6E7-94D5-487D-8D25-CC129CCBA777}" type="sibTrans" cxnId="{081C9203-DB73-4CA4-92BF-9188E41A896F}">
      <dgm:prSet/>
      <dgm:spPr/>
      <dgm:t>
        <a:bodyPr/>
        <a:lstStyle/>
        <a:p>
          <a:endParaRPr lang="it-IT"/>
        </a:p>
      </dgm:t>
    </dgm:pt>
    <dgm:pt modelId="{D420AF16-0FEB-4748-B6D4-F39606B7DA57}" type="pres">
      <dgm:prSet presAssocID="{45C3D62D-D9A3-4CF3-A2D3-674BF9B1880A}" presName="linearFlow" presStyleCnt="0">
        <dgm:presLayoutVars>
          <dgm:dir/>
          <dgm:animLvl val="lvl"/>
          <dgm:resizeHandles val="exact"/>
        </dgm:presLayoutVars>
      </dgm:prSet>
      <dgm:spPr/>
      <dgm:t>
        <a:bodyPr/>
        <a:lstStyle/>
        <a:p>
          <a:endParaRPr lang="it-IT"/>
        </a:p>
      </dgm:t>
    </dgm:pt>
    <dgm:pt modelId="{A7B19E5F-92EA-45FE-815A-88B85993C506}" type="pres">
      <dgm:prSet presAssocID="{07D02714-A9FC-4C66-9C1B-DAA1030A434E}" presName="composite" presStyleCnt="0"/>
      <dgm:spPr/>
    </dgm:pt>
    <dgm:pt modelId="{89F603C3-B568-4075-A2D5-E7B2822963A7}" type="pres">
      <dgm:prSet presAssocID="{07D02714-A9FC-4C66-9C1B-DAA1030A434E}" presName="parentText" presStyleLbl="alignNode1" presStyleIdx="0" presStyleCnt="2">
        <dgm:presLayoutVars>
          <dgm:chMax val="1"/>
          <dgm:bulletEnabled val="1"/>
        </dgm:presLayoutVars>
      </dgm:prSet>
      <dgm:spPr/>
      <dgm:t>
        <a:bodyPr/>
        <a:lstStyle/>
        <a:p>
          <a:endParaRPr lang="it-IT"/>
        </a:p>
      </dgm:t>
    </dgm:pt>
    <dgm:pt modelId="{906D1E74-66D4-4AB0-B62F-0A8292B42193}" type="pres">
      <dgm:prSet presAssocID="{07D02714-A9FC-4C66-9C1B-DAA1030A434E}" presName="descendantText" presStyleLbl="alignAcc1" presStyleIdx="0" presStyleCnt="2">
        <dgm:presLayoutVars>
          <dgm:bulletEnabled val="1"/>
        </dgm:presLayoutVars>
      </dgm:prSet>
      <dgm:spPr/>
      <dgm:t>
        <a:bodyPr/>
        <a:lstStyle/>
        <a:p>
          <a:endParaRPr lang="it-IT"/>
        </a:p>
      </dgm:t>
    </dgm:pt>
    <dgm:pt modelId="{2FEB4DB8-10AD-4374-8A51-5A2863AB15CD}" type="pres">
      <dgm:prSet presAssocID="{F077BE11-7C14-489D-8D81-DCBB3E6DAE90}" presName="sp" presStyleCnt="0"/>
      <dgm:spPr/>
    </dgm:pt>
    <dgm:pt modelId="{48D948DB-97C9-44B3-BEA2-4698D11B9E3E}" type="pres">
      <dgm:prSet presAssocID="{C7604E55-EE26-4922-938F-86C843627ABF}" presName="composite" presStyleCnt="0"/>
      <dgm:spPr/>
    </dgm:pt>
    <dgm:pt modelId="{0A87B08F-B048-4AB3-A722-EC4C8CA81F3F}" type="pres">
      <dgm:prSet presAssocID="{C7604E55-EE26-4922-938F-86C843627ABF}" presName="parentText" presStyleLbl="alignNode1" presStyleIdx="1" presStyleCnt="2">
        <dgm:presLayoutVars>
          <dgm:chMax val="1"/>
          <dgm:bulletEnabled val="1"/>
        </dgm:presLayoutVars>
      </dgm:prSet>
      <dgm:spPr/>
      <dgm:t>
        <a:bodyPr/>
        <a:lstStyle/>
        <a:p>
          <a:endParaRPr lang="it-IT"/>
        </a:p>
      </dgm:t>
    </dgm:pt>
    <dgm:pt modelId="{68319114-E9DC-49AF-9697-8D647B37E8CE}" type="pres">
      <dgm:prSet presAssocID="{C7604E55-EE26-4922-938F-86C843627ABF}" presName="descendantText" presStyleLbl="alignAcc1" presStyleIdx="1" presStyleCnt="2">
        <dgm:presLayoutVars>
          <dgm:bulletEnabled val="1"/>
        </dgm:presLayoutVars>
      </dgm:prSet>
      <dgm:spPr/>
      <dgm:t>
        <a:bodyPr/>
        <a:lstStyle/>
        <a:p>
          <a:endParaRPr lang="it-IT"/>
        </a:p>
      </dgm:t>
    </dgm:pt>
  </dgm:ptLst>
  <dgm:cxnLst>
    <dgm:cxn modelId="{0F254756-058C-4FCD-BAC8-F26F09A02654}" type="presOf" srcId="{07D02714-A9FC-4C66-9C1B-DAA1030A434E}" destId="{89F603C3-B568-4075-A2D5-E7B2822963A7}" srcOrd="0" destOrd="0" presId="urn:microsoft.com/office/officeart/2005/8/layout/chevron2"/>
    <dgm:cxn modelId="{FF485809-713D-4FC4-9B3D-99434E291F1E}" type="presOf" srcId="{C7604E55-EE26-4922-938F-86C843627ABF}" destId="{0A87B08F-B048-4AB3-A722-EC4C8CA81F3F}" srcOrd="0" destOrd="0" presId="urn:microsoft.com/office/officeart/2005/8/layout/chevron2"/>
    <dgm:cxn modelId="{B39A4EA0-748C-405D-84F3-56DB416C9668}" type="presOf" srcId="{45C3D62D-D9A3-4CF3-A2D3-674BF9B1880A}" destId="{D420AF16-0FEB-4748-B6D4-F39606B7DA57}" srcOrd="0" destOrd="0" presId="urn:microsoft.com/office/officeart/2005/8/layout/chevron2"/>
    <dgm:cxn modelId="{081C9203-DB73-4CA4-92BF-9188E41A896F}" srcId="{C7604E55-EE26-4922-938F-86C843627ABF}" destId="{EBCC7B6A-8F0B-4E16-98EF-1814A9204641}" srcOrd="0" destOrd="0" parTransId="{BBC3B6D0-F74D-4731-A2EF-A789A72B00B0}" sibTransId="{0A24A6E7-94D5-487D-8D25-CC129CCBA777}"/>
    <dgm:cxn modelId="{5B96AA9F-249D-412F-8E0A-7EE616770F93}" type="presOf" srcId="{0C0BC782-3F08-4D21-94D9-AB3321DAA122}" destId="{906D1E74-66D4-4AB0-B62F-0A8292B42193}" srcOrd="0" destOrd="0" presId="urn:microsoft.com/office/officeart/2005/8/layout/chevron2"/>
    <dgm:cxn modelId="{EA7E8F17-2117-4DE0-BDB6-B550934D88A1}" type="presOf" srcId="{EBCC7B6A-8F0B-4E16-98EF-1814A9204641}" destId="{68319114-E9DC-49AF-9697-8D647B37E8CE}" srcOrd="0" destOrd="0" presId="urn:microsoft.com/office/officeart/2005/8/layout/chevron2"/>
    <dgm:cxn modelId="{1CF4CD10-768D-4988-9861-2CC18CC1E091}" srcId="{45C3D62D-D9A3-4CF3-A2D3-674BF9B1880A}" destId="{C7604E55-EE26-4922-938F-86C843627ABF}" srcOrd="1" destOrd="0" parTransId="{7A2B8E66-9B19-4741-803C-9B1BDFDF6430}" sibTransId="{2C262DC1-F1A4-4A60-9CB6-97DC11884A96}"/>
    <dgm:cxn modelId="{B03DE95C-EFB4-494E-BACD-08BB6F31C8E7}" srcId="{07D02714-A9FC-4C66-9C1B-DAA1030A434E}" destId="{0C0BC782-3F08-4D21-94D9-AB3321DAA122}" srcOrd="0" destOrd="0" parTransId="{8C36B183-ECFE-4858-B520-A7A0E45950CA}" sibTransId="{22BA7B75-E33B-4F35-BD57-96E3405BA378}"/>
    <dgm:cxn modelId="{A3DF0CE1-72B0-40E8-9971-67223038FD15}" srcId="{45C3D62D-D9A3-4CF3-A2D3-674BF9B1880A}" destId="{07D02714-A9FC-4C66-9C1B-DAA1030A434E}" srcOrd="0" destOrd="0" parTransId="{4250E731-B939-4BB3-B1A2-06E2FA8786ED}" sibTransId="{F077BE11-7C14-489D-8D81-DCBB3E6DAE90}"/>
    <dgm:cxn modelId="{72CF599B-5A6F-41C8-8390-1EE483E622F9}" type="presParOf" srcId="{D420AF16-0FEB-4748-B6D4-F39606B7DA57}" destId="{A7B19E5F-92EA-45FE-815A-88B85993C506}" srcOrd="0" destOrd="0" presId="urn:microsoft.com/office/officeart/2005/8/layout/chevron2"/>
    <dgm:cxn modelId="{1452D87C-8CAD-4559-9109-482818B89487}" type="presParOf" srcId="{A7B19E5F-92EA-45FE-815A-88B85993C506}" destId="{89F603C3-B568-4075-A2D5-E7B2822963A7}" srcOrd="0" destOrd="0" presId="urn:microsoft.com/office/officeart/2005/8/layout/chevron2"/>
    <dgm:cxn modelId="{6B53DA40-8740-4B79-B3FE-F3C5419CC44A}" type="presParOf" srcId="{A7B19E5F-92EA-45FE-815A-88B85993C506}" destId="{906D1E74-66D4-4AB0-B62F-0A8292B42193}" srcOrd="1" destOrd="0" presId="urn:microsoft.com/office/officeart/2005/8/layout/chevron2"/>
    <dgm:cxn modelId="{E0293559-578F-47B2-803C-BAA058129938}" type="presParOf" srcId="{D420AF16-0FEB-4748-B6D4-F39606B7DA57}" destId="{2FEB4DB8-10AD-4374-8A51-5A2863AB15CD}" srcOrd="1" destOrd="0" presId="urn:microsoft.com/office/officeart/2005/8/layout/chevron2"/>
    <dgm:cxn modelId="{1943468B-A64B-4D8F-BFEF-89D16C7313DB}" type="presParOf" srcId="{D420AF16-0FEB-4748-B6D4-F39606B7DA57}" destId="{48D948DB-97C9-44B3-BEA2-4698D11B9E3E}" srcOrd="2" destOrd="0" presId="urn:microsoft.com/office/officeart/2005/8/layout/chevron2"/>
    <dgm:cxn modelId="{AB7118F6-2A8C-4F60-92ED-C2704B88F38C}" type="presParOf" srcId="{48D948DB-97C9-44B3-BEA2-4698D11B9E3E}" destId="{0A87B08F-B048-4AB3-A722-EC4C8CA81F3F}" srcOrd="0" destOrd="0" presId="urn:microsoft.com/office/officeart/2005/8/layout/chevron2"/>
    <dgm:cxn modelId="{8768EB04-591E-45A1-A60E-4F887C745405}" type="presParOf" srcId="{48D948DB-97C9-44B3-BEA2-4698D11B9E3E}" destId="{68319114-E9DC-49AF-9697-8D647B37E8CE}"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FFCC85B-885B-3F4D-95A5-CAAF6BB3B111}" type="doc">
      <dgm:prSet loTypeId="urn:microsoft.com/office/officeart/2005/8/layout/hierarchy2" loCatId="" qsTypeId="urn:microsoft.com/office/officeart/2005/8/quickstyle/simple4" qsCatId="simple" csTypeId="urn:microsoft.com/office/officeart/2005/8/colors/accent1_2#10" csCatId="accent1" phldr="1"/>
      <dgm:spPr/>
      <dgm:t>
        <a:bodyPr/>
        <a:lstStyle/>
        <a:p>
          <a:endParaRPr lang="it-IT"/>
        </a:p>
      </dgm:t>
    </dgm:pt>
    <dgm:pt modelId="{E1824305-08DA-E247-B413-79B88CE0CD73}">
      <dgm:prSet phldrT="[Testo]"/>
      <dgm:spPr/>
      <dgm:t>
        <a:bodyPr/>
        <a:lstStyle/>
        <a:p>
          <a:r>
            <a:rPr lang="it-IT" dirty="0" smtClean="0">
              <a:solidFill>
                <a:srgbClr val="000000"/>
              </a:solidFill>
            </a:rPr>
            <a:t>Rating di impresa sarà obbligatorio</a:t>
          </a:r>
          <a:endParaRPr lang="it-IT" dirty="0">
            <a:solidFill>
              <a:srgbClr val="000000"/>
            </a:solidFill>
          </a:endParaRPr>
        </a:p>
      </dgm:t>
    </dgm:pt>
    <dgm:pt modelId="{AB6EE2AB-BBFC-E745-8897-1B0BE8272D95}" type="parTrans" cxnId="{F63EE30F-89FD-A74C-8BF7-15B30C223872}">
      <dgm:prSet/>
      <dgm:spPr/>
      <dgm:t>
        <a:bodyPr/>
        <a:lstStyle/>
        <a:p>
          <a:endParaRPr lang="it-IT"/>
        </a:p>
      </dgm:t>
    </dgm:pt>
    <dgm:pt modelId="{7E913EFB-0966-FC40-BDCB-A8C227606CBB}" type="sibTrans" cxnId="{F63EE30F-89FD-A74C-8BF7-15B30C223872}">
      <dgm:prSet/>
      <dgm:spPr/>
      <dgm:t>
        <a:bodyPr/>
        <a:lstStyle/>
        <a:p>
          <a:endParaRPr lang="it-IT"/>
        </a:p>
      </dgm:t>
    </dgm:pt>
    <dgm:pt modelId="{9FC84876-EA90-8F40-81EE-D619954F9426}">
      <dgm:prSet phldrT="[Testo]"/>
      <dgm:spPr/>
      <dgm:t>
        <a:bodyPr/>
        <a:lstStyle/>
        <a:p>
          <a:r>
            <a:rPr lang="it-IT" dirty="0" smtClean="0">
              <a:solidFill>
                <a:srgbClr val="000000"/>
              </a:solidFill>
            </a:rPr>
            <a:t>anche per i lavori sotto 150.000 Euro e forniture e servizi</a:t>
          </a:r>
          <a:endParaRPr lang="it-IT" dirty="0">
            <a:solidFill>
              <a:srgbClr val="000000"/>
            </a:solidFill>
          </a:endParaRPr>
        </a:p>
      </dgm:t>
    </dgm:pt>
    <dgm:pt modelId="{01485ECA-F3EF-1F49-9998-AB7E73E6794F}" type="parTrans" cxnId="{5366ADBF-2F0E-3B47-BF2C-FC07852591D7}">
      <dgm:prSet/>
      <dgm:spPr/>
      <dgm:t>
        <a:bodyPr/>
        <a:lstStyle/>
        <a:p>
          <a:endParaRPr lang="it-IT"/>
        </a:p>
      </dgm:t>
    </dgm:pt>
    <dgm:pt modelId="{D3D2D0A1-853C-F94D-9C35-C2BB5493B5E5}" type="sibTrans" cxnId="{5366ADBF-2F0E-3B47-BF2C-FC07852591D7}">
      <dgm:prSet/>
      <dgm:spPr/>
      <dgm:t>
        <a:bodyPr/>
        <a:lstStyle/>
        <a:p>
          <a:endParaRPr lang="it-IT"/>
        </a:p>
      </dgm:t>
    </dgm:pt>
    <dgm:pt modelId="{393D1102-498A-2146-9076-E12EF8DDF0AE}">
      <dgm:prSet phldrT="[Testo]"/>
      <dgm:spPr/>
      <dgm:t>
        <a:bodyPr/>
        <a:lstStyle/>
        <a:p>
          <a:r>
            <a:rPr lang="it-IT" dirty="0" smtClean="0">
              <a:solidFill>
                <a:srgbClr val="000000"/>
              </a:solidFill>
            </a:rPr>
            <a:t>anche per le imprese straniere</a:t>
          </a:r>
          <a:endParaRPr lang="it-IT" dirty="0">
            <a:solidFill>
              <a:srgbClr val="000000"/>
            </a:solidFill>
          </a:endParaRPr>
        </a:p>
      </dgm:t>
    </dgm:pt>
    <dgm:pt modelId="{A838FC22-170E-D647-B792-1501243938E2}" type="parTrans" cxnId="{E2CCAA5A-6694-C543-99D5-64ACCC82463B}">
      <dgm:prSet/>
      <dgm:spPr/>
      <dgm:t>
        <a:bodyPr/>
        <a:lstStyle/>
        <a:p>
          <a:endParaRPr lang="it-IT"/>
        </a:p>
      </dgm:t>
    </dgm:pt>
    <dgm:pt modelId="{24AEF39C-A3C1-D146-8B8A-6566E9DF529C}" type="sibTrans" cxnId="{E2CCAA5A-6694-C543-99D5-64ACCC82463B}">
      <dgm:prSet/>
      <dgm:spPr/>
      <dgm:t>
        <a:bodyPr/>
        <a:lstStyle/>
        <a:p>
          <a:endParaRPr lang="it-IT"/>
        </a:p>
      </dgm:t>
    </dgm:pt>
    <dgm:pt modelId="{16E026C6-BB6E-2348-9839-3174BD753386}">
      <dgm:prSet phldrT="[Testo]"/>
      <dgm:spPr/>
      <dgm:t>
        <a:bodyPr/>
        <a:lstStyle/>
        <a:p>
          <a:r>
            <a:rPr lang="it-IT" dirty="0" smtClean="0">
              <a:solidFill>
                <a:srgbClr val="000000"/>
              </a:solidFill>
            </a:rPr>
            <a:t>valutando  comportamenti tenuti nell’esecuzione degli appalti. </a:t>
          </a:r>
          <a:endParaRPr lang="it-IT" dirty="0">
            <a:solidFill>
              <a:srgbClr val="000000"/>
            </a:solidFill>
          </a:endParaRPr>
        </a:p>
      </dgm:t>
    </dgm:pt>
    <dgm:pt modelId="{B323DED3-034C-C747-A5A5-DC8EEBA263EF}" type="parTrans" cxnId="{73DEA655-928E-7941-92B9-0579C29531A9}">
      <dgm:prSet/>
      <dgm:spPr/>
      <dgm:t>
        <a:bodyPr/>
        <a:lstStyle/>
        <a:p>
          <a:endParaRPr lang="it-IT"/>
        </a:p>
      </dgm:t>
    </dgm:pt>
    <dgm:pt modelId="{E52EAD17-BF31-4246-B257-9A4ABB21E1C9}" type="sibTrans" cxnId="{73DEA655-928E-7941-92B9-0579C29531A9}">
      <dgm:prSet/>
      <dgm:spPr/>
      <dgm:t>
        <a:bodyPr/>
        <a:lstStyle/>
        <a:p>
          <a:endParaRPr lang="it-IT"/>
        </a:p>
      </dgm:t>
    </dgm:pt>
    <dgm:pt modelId="{817FF18D-9F81-0F42-A811-44552C664E63}" type="pres">
      <dgm:prSet presAssocID="{7FFCC85B-885B-3F4D-95A5-CAAF6BB3B111}" presName="diagram" presStyleCnt="0">
        <dgm:presLayoutVars>
          <dgm:chPref val="1"/>
          <dgm:dir/>
          <dgm:animOne val="branch"/>
          <dgm:animLvl val="lvl"/>
          <dgm:resizeHandles val="exact"/>
        </dgm:presLayoutVars>
      </dgm:prSet>
      <dgm:spPr/>
      <dgm:t>
        <a:bodyPr/>
        <a:lstStyle/>
        <a:p>
          <a:endParaRPr lang="it-IT"/>
        </a:p>
      </dgm:t>
    </dgm:pt>
    <dgm:pt modelId="{BED9CB1A-36A7-6743-9C1A-740544E7EC2C}" type="pres">
      <dgm:prSet presAssocID="{E1824305-08DA-E247-B413-79B88CE0CD73}" presName="root1" presStyleCnt="0"/>
      <dgm:spPr/>
    </dgm:pt>
    <dgm:pt modelId="{A25E7AD5-CF4A-0E4B-B44E-6AD6274AA624}" type="pres">
      <dgm:prSet presAssocID="{E1824305-08DA-E247-B413-79B88CE0CD73}" presName="LevelOneTextNode" presStyleLbl="node0" presStyleIdx="0" presStyleCnt="1" custLinFactNeighborX="-8" custLinFactNeighborY="1247">
        <dgm:presLayoutVars>
          <dgm:chPref val="3"/>
        </dgm:presLayoutVars>
      </dgm:prSet>
      <dgm:spPr/>
      <dgm:t>
        <a:bodyPr/>
        <a:lstStyle/>
        <a:p>
          <a:endParaRPr lang="it-IT"/>
        </a:p>
      </dgm:t>
    </dgm:pt>
    <dgm:pt modelId="{15C1E77A-38AE-F042-B9BB-878F19E197A1}" type="pres">
      <dgm:prSet presAssocID="{E1824305-08DA-E247-B413-79B88CE0CD73}" presName="level2hierChild" presStyleCnt="0"/>
      <dgm:spPr/>
    </dgm:pt>
    <dgm:pt modelId="{1958A3A7-CDF9-5D46-AB48-930B00E0C385}" type="pres">
      <dgm:prSet presAssocID="{01485ECA-F3EF-1F49-9998-AB7E73E6794F}" presName="conn2-1" presStyleLbl="parChTrans1D2" presStyleIdx="0" presStyleCnt="2"/>
      <dgm:spPr/>
      <dgm:t>
        <a:bodyPr/>
        <a:lstStyle/>
        <a:p>
          <a:endParaRPr lang="it-IT"/>
        </a:p>
      </dgm:t>
    </dgm:pt>
    <dgm:pt modelId="{13DCD2BE-3873-2044-82F6-DE07AB5AF900}" type="pres">
      <dgm:prSet presAssocID="{01485ECA-F3EF-1F49-9998-AB7E73E6794F}" presName="connTx" presStyleLbl="parChTrans1D2" presStyleIdx="0" presStyleCnt="2"/>
      <dgm:spPr/>
      <dgm:t>
        <a:bodyPr/>
        <a:lstStyle/>
        <a:p>
          <a:endParaRPr lang="it-IT"/>
        </a:p>
      </dgm:t>
    </dgm:pt>
    <dgm:pt modelId="{1A2B6973-14FD-7D47-AC2F-353E8D681B7B}" type="pres">
      <dgm:prSet presAssocID="{9FC84876-EA90-8F40-81EE-D619954F9426}" presName="root2" presStyleCnt="0"/>
      <dgm:spPr/>
    </dgm:pt>
    <dgm:pt modelId="{B65A4B94-E216-3440-94A9-4CE9A57D3AE9}" type="pres">
      <dgm:prSet presAssocID="{9FC84876-EA90-8F40-81EE-D619954F9426}" presName="LevelTwoTextNode" presStyleLbl="node2" presStyleIdx="0" presStyleCnt="2">
        <dgm:presLayoutVars>
          <dgm:chPref val="3"/>
        </dgm:presLayoutVars>
      </dgm:prSet>
      <dgm:spPr/>
      <dgm:t>
        <a:bodyPr/>
        <a:lstStyle/>
        <a:p>
          <a:endParaRPr lang="it-IT"/>
        </a:p>
      </dgm:t>
    </dgm:pt>
    <dgm:pt modelId="{D90BAEB7-4623-5143-BB85-1563617A455D}" type="pres">
      <dgm:prSet presAssocID="{9FC84876-EA90-8F40-81EE-D619954F9426}" presName="level3hierChild" presStyleCnt="0"/>
      <dgm:spPr/>
    </dgm:pt>
    <dgm:pt modelId="{905D9CAD-9B0F-AD42-9D35-F8F896E0EC21}" type="pres">
      <dgm:prSet presAssocID="{A838FC22-170E-D647-B792-1501243938E2}" presName="conn2-1" presStyleLbl="parChTrans1D2" presStyleIdx="1" presStyleCnt="2"/>
      <dgm:spPr/>
      <dgm:t>
        <a:bodyPr/>
        <a:lstStyle/>
        <a:p>
          <a:endParaRPr lang="it-IT"/>
        </a:p>
      </dgm:t>
    </dgm:pt>
    <dgm:pt modelId="{9B76D9A1-2E0D-2448-A887-3E5CB5C23894}" type="pres">
      <dgm:prSet presAssocID="{A838FC22-170E-D647-B792-1501243938E2}" presName="connTx" presStyleLbl="parChTrans1D2" presStyleIdx="1" presStyleCnt="2"/>
      <dgm:spPr/>
      <dgm:t>
        <a:bodyPr/>
        <a:lstStyle/>
        <a:p>
          <a:endParaRPr lang="it-IT"/>
        </a:p>
      </dgm:t>
    </dgm:pt>
    <dgm:pt modelId="{842D8FA9-933F-384C-B23E-63CA93E7EE19}" type="pres">
      <dgm:prSet presAssocID="{393D1102-498A-2146-9076-E12EF8DDF0AE}" presName="root2" presStyleCnt="0"/>
      <dgm:spPr/>
    </dgm:pt>
    <dgm:pt modelId="{76641CB1-7552-F242-98A7-5F35CA6FD07F}" type="pres">
      <dgm:prSet presAssocID="{393D1102-498A-2146-9076-E12EF8DDF0AE}" presName="LevelTwoTextNode" presStyleLbl="node2" presStyleIdx="1" presStyleCnt="2">
        <dgm:presLayoutVars>
          <dgm:chPref val="3"/>
        </dgm:presLayoutVars>
      </dgm:prSet>
      <dgm:spPr/>
      <dgm:t>
        <a:bodyPr/>
        <a:lstStyle/>
        <a:p>
          <a:endParaRPr lang="it-IT"/>
        </a:p>
      </dgm:t>
    </dgm:pt>
    <dgm:pt modelId="{EC1026FC-78BC-6D45-A102-D225F6FAF622}" type="pres">
      <dgm:prSet presAssocID="{393D1102-498A-2146-9076-E12EF8DDF0AE}" presName="level3hierChild" presStyleCnt="0"/>
      <dgm:spPr/>
    </dgm:pt>
    <dgm:pt modelId="{7706067D-919A-D74D-8661-07882CCF9A83}" type="pres">
      <dgm:prSet presAssocID="{B323DED3-034C-C747-A5A5-DC8EEBA263EF}" presName="conn2-1" presStyleLbl="parChTrans1D3" presStyleIdx="0" presStyleCnt="1"/>
      <dgm:spPr/>
      <dgm:t>
        <a:bodyPr/>
        <a:lstStyle/>
        <a:p>
          <a:endParaRPr lang="it-IT"/>
        </a:p>
      </dgm:t>
    </dgm:pt>
    <dgm:pt modelId="{2066F3F0-84D0-924D-84BC-BF286E804385}" type="pres">
      <dgm:prSet presAssocID="{B323DED3-034C-C747-A5A5-DC8EEBA263EF}" presName="connTx" presStyleLbl="parChTrans1D3" presStyleIdx="0" presStyleCnt="1"/>
      <dgm:spPr/>
      <dgm:t>
        <a:bodyPr/>
        <a:lstStyle/>
        <a:p>
          <a:endParaRPr lang="it-IT"/>
        </a:p>
      </dgm:t>
    </dgm:pt>
    <dgm:pt modelId="{6A58DFBA-A4E6-1F48-B02E-529F47F55EA6}" type="pres">
      <dgm:prSet presAssocID="{16E026C6-BB6E-2348-9839-3174BD753386}" presName="root2" presStyleCnt="0"/>
      <dgm:spPr/>
    </dgm:pt>
    <dgm:pt modelId="{FA22C8F7-1014-F246-8B68-97BC18A019F2}" type="pres">
      <dgm:prSet presAssocID="{16E026C6-BB6E-2348-9839-3174BD753386}" presName="LevelTwoTextNode" presStyleLbl="node3" presStyleIdx="0" presStyleCnt="1" custScaleY="127186">
        <dgm:presLayoutVars>
          <dgm:chPref val="3"/>
        </dgm:presLayoutVars>
      </dgm:prSet>
      <dgm:spPr/>
      <dgm:t>
        <a:bodyPr/>
        <a:lstStyle/>
        <a:p>
          <a:endParaRPr lang="it-IT"/>
        </a:p>
      </dgm:t>
    </dgm:pt>
    <dgm:pt modelId="{6A097629-A0F3-284F-93CA-9197DB8ED0F4}" type="pres">
      <dgm:prSet presAssocID="{16E026C6-BB6E-2348-9839-3174BD753386}" presName="level3hierChild" presStyleCnt="0"/>
      <dgm:spPr/>
    </dgm:pt>
  </dgm:ptLst>
  <dgm:cxnLst>
    <dgm:cxn modelId="{5366ADBF-2F0E-3B47-BF2C-FC07852591D7}" srcId="{E1824305-08DA-E247-B413-79B88CE0CD73}" destId="{9FC84876-EA90-8F40-81EE-D619954F9426}" srcOrd="0" destOrd="0" parTransId="{01485ECA-F3EF-1F49-9998-AB7E73E6794F}" sibTransId="{D3D2D0A1-853C-F94D-9C35-C2BB5493B5E5}"/>
    <dgm:cxn modelId="{97DB5F4A-6080-FD4E-B0AC-0E4F2276924A}" type="presOf" srcId="{7FFCC85B-885B-3F4D-95A5-CAAF6BB3B111}" destId="{817FF18D-9F81-0F42-A811-44552C664E63}" srcOrd="0" destOrd="0" presId="urn:microsoft.com/office/officeart/2005/8/layout/hierarchy2"/>
    <dgm:cxn modelId="{229CAAF5-EAE7-B84A-BE50-04448540E9A9}" type="presOf" srcId="{16E026C6-BB6E-2348-9839-3174BD753386}" destId="{FA22C8F7-1014-F246-8B68-97BC18A019F2}" srcOrd="0" destOrd="0" presId="urn:microsoft.com/office/officeart/2005/8/layout/hierarchy2"/>
    <dgm:cxn modelId="{A6CF18EA-0F69-B347-A3CB-25C20CC18AD7}" type="presOf" srcId="{01485ECA-F3EF-1F49-9998-AB7E73E6794F}" destId="{13DCD2BE-3873-2044-82F6-DE07AB5AF900}" srcOrd="1" destOrd="0" presId="urn:microsoft.com/office/officeart/2005/8/layout/hierarchy2"/>
    <dgm:cxn modelId="{BE6B2467-9363-924E-86E1-0A6EACC573E5}" type="presOf" srcId="{393D1102-498A-2146-9076-E12EF8DDF0AE}" destId="{76641CB1-7552-F242-98A7-5F35CA6FD07F}" srcOrd="0" destOrd="0" presId="urn:microsoft.com/office/officeart/2005/8/layout/hierarchy2"/>
    <dgm:cxn modelId="{E2CCAA5A-6694-C543-99D5-64ACCC82463B}" srcId="{E1824305-08DA-E247-B413-79B88CE0CD73}" destId="{393D1102-498A-2146-9076-E12EF8DDF0AE}" srcOrd="1" destOrd="0" parTransId="{A838FC22-170E-D647-B792-1501243938E2}" sibTransId="{24AEF39C-A3C1-D146-8B8A-6566E9DF529C}"/>
    <dgm:cxn modelId="{15897CA4-FFD9-F84E-91A2-7C2C4C71FA5E}" type="presOf" srcId="{A838FC22-170E-D647-B792-1501243938E2}" destId="{9B76D9A1-2E0D-2448-A887-3E5CB5C23894}" srcOrd="1" destOrd="0" presId="urn:microsoft.com/office/officeart/2005/8/layout/hierarchy2"/>
    <dgm:cxn modelId="{C91E8020-963D-E844-8B4B-3B624A0D3942}" type="presOf" srcId="{A838FC22-170E-D647-B792-1501243938E2}" destId="{905D9CAD-9B0F-AD42-9D35-F8F896E0EC21}" srcOrd="0" destOrd="0" presId="urn:microsoft.com/office/officeart/2005/8/layout/hierarchy2"/>
    <dgm:cxn modelId="{CA4D5301-55D2-D045-A8A5-C0CA69D8958D}" type="presOf" srcId="{B323DED3-034C-C747-A5A5-DC8EEBA263EF}" destId="{2066F3F0-84D0-924D-84BC-BF286E804385}" srcOrd="1" destOrd="0" presId="urn:microsoft.com/office/officeart/2005/8/layout/hierarchy2"/>
    <dgm:cxn modelId="{73DEA655-928E-7941-92B9-0579C29531A9}" srcId="{393D1102-498A-2146-9076-E12EF8DDF0AE}" destId="{16E026C6-BB6E-2348-9839-3174BD753386}" srcOrd="0" destOrd="0" parTransId="{B323DED3-034C-C747-A5A5-DC8EEBA263EF}" sibTransId="{E52EAD17-BF31-4246-B257-9A4ABB21E1C9}"/>
    <dgm:cxn modelId="{A4B23694-4DE1-704C-BB04-03FE16CD9F6D}" type="presOf" srcId="{E1824305-08DA-E247-B413-79B88CE0CD73}" destId="{A25E7AD5-CF4A-0E4B-B44E-6AD6274AA624}" srcOrd="0" destOrd="0" presId="urn:microsoft.com/office/officeart/2005/8/layout/hierarchy2"/>
    <dgm:cxn modelId="{F63EE30F-89FD-A74C-8BF7-15B30C223872}" srcId="{7FFCC85B-885B-3F4D-95A5-CAAF6BB3B111}" destId="{E1824305-08DA-E247-B413-79B88CE0CD73}" srcOrd="0" destOrd="0" parTransId="{AB6EE2AB-BBFC-E745-8897-1B0BE8272D95}" sibTransId="{7E913EFB-0966-FC40-BDCB-A8C227606CBB}"/>
    <dgm:cxn modelId="{0E7B2D3F-E0E1-C240-AE95-8058B24310B2}" type="presOf" srcId="{01485ECA-F3EF-1F49-9998-AB7E73E6794F}" destId="{1958A3A7-CDF9-5D46-AB48-930B00E0C385}" srcOrd="0" destOrd="0" presId="urn:microsoft.com/office/officeart/2005/8/layout/hierarchy2"/>
    <dgm:cxn modelId="{1DDE6FFB-18D8-C245-B2A8-C4A9B418427C}" type="presOf" srcId="{9FC84876-EA90-8F40-81EE-D619954F9426}" destId="{B65A4B94-E216-3440-94A9-4CE9A57D3AE9}" srcOrd="0" destOrd="0" presId="urn:microsoft.com/office/officeart/2005/8/layout/hierarchy2"/>
    <dgm:cxn modelId="{B55F5D50-3ACF-8B49-A518-DB8BD8F55DB5}" type="presOf" srcId="{B323DED3-034C-C747-A5A5-DC8EEBA263EF}" destId="{7706067D-919A-D74D-8661-07882CCF9A83}" srcOrd="0" destOrd="0" presId="urn:microsoft.com/office/officeart/2005/8/layout/hierarchy2"/>
    <dgm:cxn modelId="{4060C5F0-F649-2847-B2D3-EC8DB5FE852C}" type="presParOf" srcId="{817FF18D-9F81-0F42-A811-44552C664E63}" destId="{BED9CB1A-36A7-6743-9C1A-740544E7EC2C}" srcOrd="0" destOrd="0" presId="urn:microsoft.com/office/officeart/2005/8/layout/hierarchy2"/>
    <dgm:cxn modelId="{ECC1C361-8C90-0A40-A828-0A86414DB52F}" type="presParOf" srcId="{BED9CB1A-36A7-6743-9C1A-740544E7EC2C}" destId="{A25E7AD5-CF4A-0E4B-B44E-6AD6274AA624}" srcOrd="0" destOrd="0" presId="urn:microsoft.com/office/officeart/2005/8/layout/hierarchy2"/>
    <dgm:cxn modelId="{56DD7FDC-8F04-7B46-95C5-FEE61C19E8B0}" type="presParOf" srcId="{BED9CB1A-36A7-6743-9C1A-740544E7EC2C}" destId="{15C1E77A-38AE-F042-B9BB-878F19E197A1}" srcOrd="1" destOrd="0" presId="urn:microsoft.com/office/officeart/2005/8/layout/hierarchy2"/>
    <dgm:cxn modelId="{B7E120B9-864F-AC42-90F1-D16248CC2365}" type="presParOf" srcId="{15C1E77A-38AE-F042-B9BB-878F19E197A1}" destId="{1958A3A7-CDF9-5D46-AB48-930B00E0C385}" srcOrd="0" destOrd="0" presId="urn:microsoft.com/office/officeart/2005/8/layout/hierarchy2"/>
    <dgm:cxn modelId="{E55228C2-4872-0B40-82EB-2D9C8C8A58BF}" type="presParOf" srcId="{1958A3A7-CDF9-5D46-AB48-930B00E0C385}" destId="{13DCD2BE-3873-2044-82F6-DE07AB5AF900}" srcOrd="0" destOrd="0" presId="urn:microsoft.com/office/officeart/2005/8/layout/hierarchy2"/>
    <dgm:cxn modelId="{29A88ACF-CEE7-9340-BFEA-3B6ECF10BB7A}" type="presParOf" srcId="{15C1E77A-38AE-F042-B9BB-878F19E197A1}" destId="{1A2B6973-14FD-7D47-AC2F-353E8D681B7B}" srcOrd="1" destOrd="0" presId="urn:microsoft.com/office/officeart/2005/8/layout/hierarchy2"/>
    <dgm:cxn modelId="{5683AE69-C2E7-CD46-ABF4-52B1A75CA7C2}" type="presParOf" srcId="{1A2B6973-14FD-7D47-AC2F-353E8D681B7B}" destId="{B65A4B94-E216-3440-94A9-4CE9A57D3AE9}" srcOrd="0" destOrd="0" presId="urn:microsoft.com/office/officeart/2005/8/layout/hierarchy2"/>
    <dgm:cxn modelId="{B69680BF-56D0-5649-B7F9-71463E266034}" type="presParOf" srcId="{1A2B6973-14FD-7D47-AC2F-353E8D681B7B}" destId="{D90BAEB7-4623-5143-BB85-1563617A455D}" srcOrd="1" destOrd="0" presId="urn:microsoft.com/office/officeart/2005/8/layout/hierarchy2"/>
    <dgm:cxn modelId="{7F1AEC68-791E-9542-AAEC-A109D3331D5F}" type="presParOf" srcId="{15C1E77A-38AE-F042-B9BB-878F19E197A1}" destId="{905D9CAD-9B0F-AD42-9D35-F8F896E0EC21}" srcOrd="2" destOrd="0" presId="urn:microsoft.com/office/officeart/2005/8/layout/hierarchy2"/>
    <dgm:cxn modelId="{9866C1AF-AAAA-714C-9DC4-F0387C189F13}" type="presParOf" srcId="{905D9CAD-9B0F-AD42-9D35-F8F896E0EC21}" destId="{9B76D9A1-2E0D-2448-A887-3E5CB5C23894}" srcOrd="0" destOrd="0" presId="urn:microsoft.com/office/officeart/2005/8/layout/hierarchy2"/>
    <dgm:cxn modelId="{EC8E9C16-A533-6A48-8C18-59F747E88BF0}" type="presParOf" srcId="{15C1E77A-38AE-F042-B9BB-878F19E197A1}" destId="{842D8FA9-933F-384C-B23E-63CA93E7EE19}" srcOrd="3" destOrd="0" presId="urn:microsoft.com/office/officeart/2005/8/layout/hierarchy2"/>
    <dgm:cxn modelId="{544E16D1-6C0E-114F-8AA3-4AEA65DE92FD}" type="presParOf" srcId="{842D8FA9-933F-384C-B23E-63CA93E7EE19}" destId="{76641CB1-7552-F242-98A7-5F35CA6FD07F}" srcOrd="0" destOrd="0" presId="urn:microsoft.com/office/officeart/2005/8/layout/hierarchy2"/>
    <dgm:cxn modelId="{07FCBB22-61BD-8549-927F-235C119E1ADB}" type="presParOf" srcId="{842D8FA9-933F-384C-B23E-63CA93E7EE19}" destId="{EC1026FC-78BC-6D45-A102-D225F6FAF622}" srcOrd="1" destOrd="0" presId="urn:microsoft.com/office/officeart/2005/8/layout/hierarchy2"/>
    <dgm:cxn modelId="{82943D7F-6B24-9C42-8859-408FA829FE1F}" type="presParOf" srcId="{EC1026FC-78BC-6D45-A102-D225F6FAF622}" destId="{7706067D-919A-D74D-8661-07882CCF9A83}" srcOrd="0" destOrd="0" presId="urn:microsoft.com/office/officeart/2005/8/layout/hierarchy2"/>
    <dgm:cxn modelId="{EE2E0ADD-07AA-6843-BE02-B2DD6A470EAF}" type="presParOf" srcId="{7706067D-919A-D74D-8661-07882CCF9A83}" destId="{2066F3F0-84D0-924D-84BC-BF286E804385}" srcOrd="0" destOrd="0" presId="urn:microsoft.com/office/officeart/2005/8/layout/hierarchy2"/>
    <dgm:cxn modelId="{91D2105B-28C2-7141-BA10-7916B666D24B}" type="presParOf" srcId="{EC1026FC-78BC-6D45-A102-D225F6FAF622}" destId="{6A58DFBA-A4E6-1F48-B02E-529F47F55EA6}" srcOrd="1" destOrd="0" presId="urn:microsoft.com/office/officeart/2005/8/layout/hierarchy2"/>
    <dgm:cxn modelId="{887DA1E7-C72A-0E48-9534-CDB85ED858F0}" type="presParOf" srcId="{6A58DFBA-A4E6-1F48-B02E-529F47F55EA6}" destId="{FA22C8F7-1014-F246-8B68-97BC18A019F2}" srcOrd="0" destOrd="0" presId="urn:microsoft.com/office/officeart/2005/8/layout/hierarchy2"/>
    <dgm:cxn modelId="{D9F9094F-6042-154A-A324-24D0DB65D3BA}" type="presParOf" srcId="{6A58DFBA-A4E6-1F48-B02E-529F47F55EA6}" destId="{6A097629-A0F3-284F-93CA-9197DB8ED0F4}"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E280383-1ADC-7246-8CDF-D9E67401F7E8}" type="doc">
      <dgm:prSet loTypeId="urn:microsoft.com/office/officeart/2005/8/layout/hierarchy2" loCatId="relationship" qsTypeId="urn:microsoft.com/office/officeart/2005/8/quickstyle/simple4" qsCatId="simple" csTypeId="urn:microsoft.com/office/officeart/2005/8/colors/accent1_2#11" csCatId="accent1" phldr="1"/>
      <dgm:spPr/>
      <dgm:t>
        <a:bodyPr/>
        <a:lstStyle/>
        <a:p>
          <a:endParaRPr lang="it-IT"/>
        </a:p>
      </dgm:t>
    </dgm:pt>
    <dgm:pt modelId="{0FDC0A18-7CBD-3342-BB29-CA0B82E00ECB}">
      <dgm:prSet phldrT="[Testo]"/>
      <dgm:spPr/>
      <dgm:t>
        <a:bodyPr/>
        <a:lstStyle/>
        <a:p>
          <a:r>
            <a:rPr lang="it-IT" dirty="0" smtClean="0">
              <a:solidFill>
                <a:srgbClr val="000000"/>
              </a:solidFill>
            </a:rPr>
            <a:t>meccanismo tipo “patente a punti”, per cui da un punteggio massimo si sottraggono i punti  ai valutazione negativa </a:t>
          </a:r>
          <a:endParaRPr lang="it-IT" dirty="0"/>
        </a:p>
      </dgm:t>
    </dgm:pt>
    <dgm:pt modelId="{AEC12F7C-C15C-E946-9F70-EE6FFF9A56E6}" type="parTrans" cxnId="{59B047EA-EFFA-834C-A603-E35466797385}">
      <dgm:prSet/>
      <dgm:spPr/>
      <dgm:t>
        <a:bodyPr/>
        <a:lstStyle/>
        <a:p>
          <a:endParaRPr lang="it-IT"/>
        </a:p>
      </dgm:t>
    </dgm:pt>
    <dgm:pt modelId="{A25FE1CA-2696-6842-BED6-78AA8CB28802}" type="sibTrans" cxnId="{59B047EA-EFFA-834C-A603-E35466797385}">
      <dgm:prSet/>
      <dgm:spPr/>
      <dgm:t>
        <a:bodyPr/>
        <a:lstStyle/>
        <a:p>
          <a:endParaRPr lang="it-IT"/>
        </a:p>
      </dgm:t>
    </dgm:pt>
    <dgm:pt modelId="{94C78929-004B-6245-A396-CD1DCB265339}">
      <dgm:prSet phldrT="[Testo]"/>
      <dgm:spPr/>
      <dgm:t>
        <a:bodyPr/>
        <a:lstStyle/>
        <a:p>
          <a:r>
            <a:rPr lang="it-IT" dirty="0" smtClean="0">
              <a:solidFill>
                <a:srgbClr val="000000"/>
              </a:solidFill>
            </a:rPr>
            <a:t>somma ponderata dei vari elementi costitutivi (requisiti </a:t>
          </a:r>
          <a:r>
            <a:rPr lang="it-IT" dirty="0" err="1" smtClean="0">
              <a:solidFill>
                <a:srgbClr val="000000"/>
              </a:solidFill>
            </a:rPr>
            <a:t>reputazionali</a:t>
          </a:r>
          <a:r>
            <a:rPr lang="it-IT" dirty="0" smtClean="0">
              <a:solidFill>
                <a:srgbClr val="000000"/>
              </a:solidFill>
            </a:rPr>
            <a:t>) fino ad un punteggio </a:t>
          </a:r>
          <a:r>
            <a:rPr lang="it-IT" dirty="0" err="1" smtClean="0">
              <a:solidFill>
                <a:srgbClr val="000000"/>
              </a:solidFill>
            </a:rPr>
            <a:t>max</a:t>
          </a:r>
          <a:r>
            <a:rPr lang="it-IT" dirty="0" smtClean="0">
              <a:solidFill>
                <a:srgbClr val="000000"/>
              </a:solidFill>
            </a:rPr>
            <a:t> di 100;</a:t>
          </a:r>
          <a:endParaRPr lang="it-IT" dirty="0"/>
        </a:p>
      </dgm:t>
    </dgm:pt>
    <dgm:pt modelId="{920D2DFE-690E-0F48-927B-0AA9763E4F75}" type="parTrans" cxnId="{F0F40F76-79C6-B84A-90E8-083B7A6A8BB9}">
      <dgm:prSet/>
      <dgm:spPr/>
      <dgm:t>
        <a:bodyPr/>
        <a:lstStyle/>
        <a:p>
          <a:endParaRPr lang="it-IT"/>
        </a:p>
      </dgm:t>
    </dgm:pt>
    <dgm:pt modelId="{7C727704-2D76-D34B-A9D7-E8CE2E6302FB}" type="sibTrans" cxnId="{F0F40F76-79C6-B84A-90E8-083B7A6A8BB9}">
      <dgm:prSet/>
      <dgm:spPr/>
      <dgm:t>
        <a:bodyPr/>
        <a:lstStyle/>
        <a:p>
          <a:endParaRPr lang="it-IT"/>
        </a:p>
      </dgm:t>
    </dgm:pt>
    <dgm:pt modelId="{594CE36A-79A3-7B40-95CB-7321E2F7F603}">
      <dgm:prSet phldrT="[Testo]"/>
      <dgm:spPr/>
      <dgm:t>
        <a:bodyPr/>
        <a:lstStyle/>
        <a:p>
          <a:r>
            <a:rPr lang="it-IT" dirty="0" smtClean="0">
              <a:solidFill>
                <a:srgbClr val="000000"/>
              </a:solidFill>
            </a:rPr>
            <a:t>Preferibile per non discriminare:</a:t>
          </a:r>
        </a:p>
        <a:p>
          <a:r>
            <a:rPr lang="it-IT" dirty="0" smtClean="0">
              <a:solidFill>
                <a:srgbClr val="000000"/>
              </a:solidFill>
            </a:rPr>
            <a:t>- imprese straniere che potranno </a:t>
          </a:r>
          <a:r>
            <a:rPr lang="it-IT" dirty="0" err="1" smtClean="0">
              <a:solidFill>
                <a:srgbClr val="000000"/>
              </a:solidFill>
            </a:rPr>
            <a:t>autodichiarare</a:t>
          </a:r>
          <a:r>
            <a:rPr lang="it-IT" dirty="0" smtClean="0">
              <a:solidFill>
                <a:srgbClr val="000000"/>
              </a:solidFill>
            </a:rPr>
            <a:t> possesso requisiti </a:t>
          </a:r>
          <a:r>
            <a:rPr lang="it-IT" dirty="0" err="1" smtClean="0">
              <a:solidFill>
                <a:srgbClr val="000000"/>
              </a:solidFill>
            </a:rPr>
            <a:t>reputazionali</a:t>
          </a:r>
          <a:r>
            <a:rPr lang="it-IT" dirty="0" smtClean="0">
              <a:solidFill>
                <a:srgbClr val="000000"/>
              </a:solidFill>
            </a:rPr>
            <a:t>;</a:t>
          </a:r>
        </a:p>
        <a:p>
          <a:r>
            <a:rPr lang="it-IT" dirty="0" smtClean="0">
              <a:solidFill>
                <a:srgbClr val="000000"/>
              </a:solidFill>
            </a:rPr>
            <a:t>- Imprese italiane di recente costituzione di cui potrà essere valutato il livello di innovatività </a:t>
          </a:r>
          <a:r>
            <a:rPr lang="it-IT" dirty="0" smtClean="0"/>
            <a:t>. </a:t>
          </a:r>
          <a:endParaRPr lang="it-IT" dirty="0"/>
        </a:p>
      </dgm:t>
    </dgm:pt>
    <dgm:pt modelId="{74740368-67BD-2C42-A7BF-1A2C9B4447DE}" type="parTrans" cxnId="{84F9674D-47AC-324C-BE76-DB58A58E6E22}">
      <dgm:prSet/>
      <dgm:spPr/>
      <dgm:t>
        <a:bodyPr/>
        <a:lstStyle/>
        <a:p>
          <a:endParaRPr lang="it-IT"/>
        </a:p>
      </dgm:t>
    </dgm:pt>
    <dgm:pt modelId="{95A533FE-210A-AF4E-95C6-85710468892A}" type="sibTrans" cxnId="{84F9674D-47AC-324C-BE76-DB58A58E6E22}">
      <dgm:prSet/>
      <dgm:spPr/>
      <dgm:t>
        <a:bodyPr/>
        <a:lstStyle/>
        <a:p>
          <a:endParaRPr lang="it-IT"/>
        </a:p>
      </dgm:t>
    </dgm:pt>
    <dgm:pt modelId="{76DD2E8B-AAF6-C949-A571-C74055B54AC0}">
      <dgm:prSet phldrT="[Tes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dirty="0" smtClean="0">
              <a:solidFill>
                <a:srgbClr val="000000"/>
              </a:solidFill>
            </a:rPr>
            <a:t>punteggio finale che sintetizza tutte le informazioni</a:t>
          </a:r>
          <a:r>
            <a:rPr lang="it-IT" dirty="0" smtClean="0"/>
            <a:t>. </a:t>
          </a:r>
        </a:p>
        <a:p>
          <a:pPr defTabSz="533400">
            <a:lnSpc>
              <a:spcPct val="90000"/>
            </a:lnSpc>
            <a:spcBef>
              <a:spcPct val="0"/>
            </a:spcBef>
            <a:spcAft>
              <a:spcPct val="35000"/>
            </a:spcAft>
          </a:pPr>
          <a:endParaRPr lang="it-IT" dirty="0"/>
        </a:p>
      </dgm:t>
    </dgm:pt>
    <dgm:pt modelId="{72784CD3-FD3F-4948-B0FF-6AAAFD57BAB9}" type="sibTrans" cxnId="{E4DF0068-0420-F043-ACBE-B5790B930AD1}">
      <dgm:prSet/>
      <dgm:spPr/>
      <dgm:t>
        <a:bodyPr/>
        <a:lstStyle/>
        <a:p>
          <a:endParaRPr lang="it-IT"/>
        </a:p>
      </dgm:t>
    </dgm:pt>
    <dgm:pt modelId="{C15BA6E4-138D-FF40-9F16-6C308F0A911E}" type="parTrans" cxnId="{E4DF0068-0420-F043-ACBE-B5790B930AD1}">
      <dgm:prSet/>
      <dgm:spPr/>
      <dgm:t>
        <a:bodyPr/>
        <a:lstStyle/>
        <a:p>
          <a:endParaRPr lang="it-IT"/>
        </a:p>
      </dgm:t>
    </dgm:pt>
    <dgm:pt modelId="{45DC6A84-4132-0D49-B451-A064A5DAA8F1}" type="pres">
      <dgm:prSet presAssocID="{1E280383-1ADC-7246-8CDF-D9E67401F7E8}" presName="diagram" presStyleCnt="0">
        <dgm:presLayoutVars>
          <dgm:chPref val="1"/>
          <dgm:dir/>
          <dgm:animOne val="branch"/>
          <dgm:animLvl val="lvl"/>
          <dgm:resizeHandles val="exact"/>
        </dgm:presLayoutVars>
      </dgm:prSet>
      <dgm:spPr/>
      <dgm:t>
        <a:bodyPr/>
        <a:lstStyle/>
        <a:p>
          <a:endParaRPr lang="it-IT"/>
        </a:p>
      </dgm:t>
    </dgm:pt>
    <dgm:pt modelId="{878C249D-0E12-2E4A-8474-F2A6CC170FA5}" type="pres">
      <dgm:prSet presAssocID="{76DD2E8B-AAF6-C949-A571-C74055B54AC0}" presName="root1" presStyleCnt="0"/>
      <dgm:spPr/>
    </dgm:pt>
    <dgm:pt modelId="{8EF4F367-8D89-9849-B251-DC4B60F06F40}" type="pres">
      <dgm:prSet presAssocID="{76DD2E8B-AAF6-C949-A571-C74055B54AC0}" presName="LevelOneTextNode" presStyleLbl="node0" presStyleIdx="0" presStyleCnt="1">
        <dgm:presLayoutVars>
          <dgm:chPref val="3"/>
        </dgm:presLayoutVars>
      </dgm:prSet>
      <dgm:spPr/>
      <dgm:t>
        <a:bodyPr/>
        <a:lstStyle/>
        <a:p>
          <a:endParaRPr lang="it-IT"/>
        </a:p>
      </dgm:t>
    </dgm:pt>
    <dgm:pt modelId="{6F3E8CCE-A36C-834A-AF85-B45E5518B39B}" type="pres">
      <dgm:prSet presAssocID="{76DD2E8B-AAF6-C949-A571-C74055B54AC0}" presName="level2hierChild" presStyleCnt="0"/>
      <dgm:spPr/>
    </dgm:pt>
    <dgm:pt modelId="{9B638A24-A073-664B-A74C-BB2080909FD2}" type="pres">
      <dgm:prSet presAssocID="{AEC12F7C-C15C-E946-9F70-EE6FFF9A56E6}" presName="conn2-1" presStyleLbl="parChTrans1D2" presStyleIdx="0" presStyleCnt="2"/>
      <dgm:spPr/>
      <dgm:t>
        <a:bodyPr/>
        <a:lstStyle/>
        <a:p>
          <a:endParaRPr lang="it-IT"/>
        </a:p>
      </dgm:t>
    </dgm:pt>
    <dgm:pt modelId="{F179793B-91DE-4D4D-94A5-2DD6CE24DFC9}" type="pres">
      <dgm:prSet presAssocID="{AEC12F7C-C15C-E946-9F70-EE6FFF9A56E6}" presName="connTx" presStyleLbl="parChTrans1D2" presStyleIdx="0" presStyleCnt="2"/>
      <dgm:spPr/>
      <dgm:t>
        <a:bodyPr/>
        <a:lstStyle/>
        <a:p>
          <a:endParaRPr lang="it-IT"/>
        </a:p>
      </dgm:t>
    </dgm:pt>
    <dgm:pt modelId="{5ABD6740-366B-FE43-ABEA-7CAE5763F5D0}" type="pres">
      <dgm:prSet presAssocID="{0FDC0A18-7CBD-3342-BB29-CA0B82E00ECB}" presName="root2" presStyleCnt="0"/>
      <dgm:spPr/>
    </dgm:pt>
    <dgm:pt modelId="{71A75B67-61E1-9A4A-B2B3-70A128DFE09D}" type="pres">
      <dgm:prSet presAssocID="{0FDC0A18-7CBD-3342-BB29-CA0B82E00ECB}" presName="LevelTwoTextNode" presStyleLbl="node2" presStyleIdx="0" presStyleCnt="2">
        <dgm:presLayoutVars>
          <dgm:chPref val="3"/>
        </dgm:presLayoutVars>
      </dgm:prSet>
      <dgm:spPr/>
      <dgm:t>
        <a:bodyPr/>
        <a:lstStyle/>
        <a:p>
          <a:endParaRPr lang="it-IT"/>
        </a:p>
      </dgm:t>
    </dgm:pt>
    <dgm:pt modelId="{8B55393B-935B-8941-8145-D375A0C6166E}" type="pres">
      <dgm:prSet presAssocID="{0FDC0A18-7CBD-3342-BB29-CA0B82E00ECB}" presName="level3hierChild" presStyleCnt="0"/>
      <dgm:spPr/>
    </dgm:pt>
    <dgm:pt modelId="{7341FD10-3CFE-D34F-9142-A4D5CBC614DA}" type="pres">
      <dgm:prSet presAssocID="{920D2DFE-690E-0F48-927B-0AA9763E4F75}" presName="conn2-1" presStyleLbl="parChTrans1D2" presStyleIdx="1" presStyleCnt="2"/>
      <dgm:spPr/>
      <dgm:t>
        <a:bodyPr/>
        <a:lstStyle/>
        <a:p>
          <a:endParaRPr lang="it-IT"/>
        </a:p>
      </dgm:t>
    </dgm:pt>
    <dgm:pt modelId="{FC320C9A-1001-154D-9E88-2284A944B794}" type="pres">
      <dgm:prSet presAssocID="{920D2DFE-690E-0F48-927B-0AA9763E4F75}" presName="connTx" presStyleLbl="parChTrans1D2" presStyleIdx="1" presStyleCnt="2"/>
      <dgm:spPr/>
      <dgm:t>
        <a:bodyPr/>
        <a:lstStyle/>
        <a:p>
          <a:endParaRPr lang="it-IT"/>
        </a:p>
      </dgm:t>
    </dgm:pt>
    <dgm:pt modelId="{E511846A-57A9-FA4E-94DC-BEB38D610CA9}" type="pres">
      <dgm:prSet presAssocID="{94C78929-004B-6245-A396-CD1DCB265339}" presName="root2" presStyleCnt="0"/>
      <dgm:spPr/>
    </dgm:pt>
    <dgm:pt modelId="{344E6E61-72B1-734E-B26A-9803E17EA2E9}" type="pres">
      <dgm:prSet presAssocID="{94C78929-004B-6245-A396-CD1DCB265339}" presName="LevelTwoTextNode" presStyleLbl="node2" presStyleIdx="1" presStyleCnt="2">
        <dgm:presLayoutVars>
          <dgm:chPref val="3"/>
        </dgm:presLayoutVars>
      </dgm:prSet>
      <dgm:spPr/>
      <dgm:t>
        <a:bodyPr/>
        <a:lstStyle/>
        <a:p>
          <a:endParaRPr lang="it-IT"/>
        </a:p>
      </dgm:t>
    </dgm:pt>
    <dgm:pt modelId="{1B611E90-5BE8-5046-B4FD-952C48F0D322}" type="pres">
      <dgm:prSet presAssocID="{94C78929-004B-6245-A396-CD1DCB265339}" presName="level3hierChild" presStyleCnt="0"/>
      <dgm:spPr/>
    </dgm:pt>
    <dgm:pt modelId="{B073BC1E-6965-954F-A2C6-6F3AC030FBAD}" type="pres">
      <dgm:prSet presAssocID="{74740368-67BD-2C42-A7BF-1A2C9B4447DE}" presName="conn2-1" presStyleLbl="parChTrans1D3" presStyleIdx="0" presStyleCnt="1"/>
      <dgm:spPr/>
      <dgm:t>
        <a:bodyPr/>
        <a:lstStyle/>
        <a:p>
          <a:endParaRPr lang="it-IT"/>
        </a:p>
      </dgm:t>
    </dgm:pt>
    <dgm:pt modelId="{047B756F-F7A7-F940-B3E5-C0011DA6940F}" type="pres">
      <dgm:prSet presAssocID="{74740368-67BD-2C42-A7BF-1A2C9B4447DE}" presName="connTx" presStyleLbl="parChTrans1D3" presStyleIdx="0" presStyleCnt="1"/>
      <dgm:spPr/>
      <dgm:t>
        <a:bodyPr/>
        <a:lstStyle/>
        <a:p>
          <a:endParaRPr lang="it-IT"/>
        </a:p>
      </dgm:t>
    </dgm:pt>
    <dgm:pt modelId="{AE3DA4E7-0DC0-E24D-BE1A-2E18A348DD4C}" type="pres">
      <dgm:prSet presAssocID="{594CE36A-79A3-7B40-95CB-7321E2F7F603}" presName="root2" presStyleCnt="0"/>
      <dgm:spPr/>
    </dgm:pt>
    <dgm:pt modelId="{0E7E0046-5B9D-DA4E-8C40-9CE04EAD317E}" type="pres">
      <dgm:prSet presAssocID="{594CE36A-79A3-7B40-95CB-7321E2F7F603}" presName="LevelTwoTextNode" presStyleLbl="node3" presStyleIdx="0" presStyleCnt="1" custScaleY="215780" custLinFactNeighborX="8" custLinFactNeighborY="-65061">
        <dgm:presLayoutVars>
          <dgm:chPref val="3"/>
        </dgm:presLayoutVars>
      </dgm:prSet>
      <dgm:spPr/>
      <dgm:t>
        <a:bodyPr/>
        <a:lstStyle/>
        <a:p>
          <a:endParaRPr lang="it-IT"/>
        </a:p>
      </dgm:t>
    </dgm:pt>
    <dgm:pt modelId="{01798857-4352-0045-9632-1B25A4B31C27}" type="pres">
      <dgm:prSet presAssocID="{594CE36A-79A3-7B40-95CB-7321E2F7F603}" presName="level3hierChild" presStyleCnt="0"/>
      <dgm:spPr/>
    </dgm:pt>
  </dgm:ptLst>
  <dgm:cxnLst>
    <dgm:cxn modelId="{59B047EA-EFFA-834C-A603-E35466797385}" srcId="{76DD2E8B-AAF6-C949-A571-C74055B54AC0}" destId="{0FDC0A18-7CBD-3342-BB29-CA0B82E00ECB}" srcOrd="0" destOrd="0" parTransId="{AEC12F7C-C15C-E946-9F70-EE6FFF9A56E6}" sibTransId="{A25FE1CA-2696-6842-BED6-78AA8CB28802}"/>
    <dgm:cxn modelId="{5BC86394-7B47-BD41-B172-D2639380F523}" type="presOf" srcId="{920D2DFE-690E-0F48-927B-0AA9763E4F75}" destId="{7341FD10-3CFE-D34F-9142-A4D5CBC614DA}" srcOrd="0" destOrd="0" presId="urn:microsoft.com/office/officeart/2005/8/layout/hierarchy2"/>
    <dgm:cxn modelId="{E66D48CD-367B-844D-8B60-19AF90A191E5}" type="presOf" srcId="{920D2DFE-690E-0F48-927B-0AA9763E4F75}" destId="{FC320C9A-1001-154D-9E88-2284A944B794}" srcOrd="1" destOrd="0" presId="urn:microsoft.com/office/officeart/2005/8/layout/hierarchy2"/>
    <dgm:cxn modelId="{F0F40F76-79C6-B84A-90E8-083B7A6A8BB9}" srcId="{76DD2E8B-AAF6-C949-A571-C74055B54AC0}" destId="{94C78929-004B-6245-A396-CD1DCB265339}" srcOrd="1" destOrd="0" parTransId="{920D2DFE-690E-0F48-927B-0AA9763E4F75}" sibTransId="{7C727704-2D76-D34B-A9D7-E8CE2E6302FB}"/>
    <dgm:cxn modelId="{60766633-5FFB-B24D-84CC-AF87C399BD46}" type="presOf" srcId="{74740368-67BD-2C42-A7BF-1A2C9B4447DE}" destId="{B073BC1E-6965-954F-A2C6-6F3AC030FBAD}" srcOrd="0" destOrd="0" presId="urn:microsoft.com/office/officeart/2005/8/layout/hierarchy2"/>
    <dgm:cxn modelId="{E4DF0068-0420-F043-ACBE-B5790B930AD1}" srcId="{1E280383-1ADC-7246-8CDF-D9E67401F7E8}" destId="{76DD2E8B-AAF6-C949-A571-C74055B54AC0}" srcOrd="0" destOrd="0" parTransId="{C15BA6E4-138D-FF40-9F16-6C308F0A911E}" sibTransId="{72784CD3-FD3F-4948-B0FF-6AAAFD57BAB9}"/>
    <dgm:cxn modelId="{9A61C383-C911-1446-9735-BEC8D74D6B41}" type="presOf" srcId="{76DD2E8B-AAF6-C949-A571-C74055B54AC0}" destId="{8EF4F367-8D89-9849-B251-DC4B60F06F40}" srcOrd="0" destOrd="0" presId="urn:microsoft.com/office/officeart/2005/8/layout/hierarchy2"/>
    <dgm:cxn modelId="{C63DD633-75A3-5442-9CBE-355D776306FD}" type="presOf" srcId="{1E280383-1ADC-7246-8CDF-D9E67401F7E8}" destId="{45DC6A84-4132-0D49-B451-A064A5DAA8F1}" srcOrd="0" destOrd="0" presId="urn:microsoft.com/office/officeart/2005/8/layout/hierarchy2"/>
    <dgm:cxn modelId="{79339730-DB19-0D41-A1A5-B91649B57F9E}" type="presOf" srcId="{AEC12F7C-C15C-E946-9F70-EE6FFF9A56E6}" destId="{F179793B-91DE-4D4D-94A5-2DD6CE24DFC9}" srcOrd="1" destOrd="0" presId="urn:microsoft.com/office/officeart/2005/8/layout/hierarchy2"/>
    <dgm:cxn modelId="{36CBD93D-9ADC-8F41-B61C-676C52209DEA}" type="presOf" srcId="{594CE36A-79A3-7B40-95CB-7321E2F7F603}" destId="{0E7E0046-5B9D-DA4E-8C40-9CE04EAD317E}" srcOrd="0" destOrd="0" presId="urn:microsoft.com/office/officeart/2005/8/layout/hierarchy2"/>
    <dgm:cxn modelId="{C2E4CCD3-4002-774B-84F3-A90CBEB55A12}" type="presOf" srcId="{0FDC0A18-7CBD-3342-BB29-CA0B82E00ECB}" destId="{71A75B67-61E1-9A4A-B2B3-70A128DFE09D}" srcOrd="0" destOrd="0" presId="urn:microsoft.com/office/officeart/2005/8/layout/hierarchy2"/>
    <dgm:cxn modelId="{84F9674D-47AC-324C-BE76-DB58A58E6E22}" srcId="{94C78929-004B-6245-A396-CD1DCB265339}" destId="{594CE36A-79A3-7B40-95CB-7321E2F7F603}" srcOrd="0" destOrd="0" parTransId="{74740368-67BD-2C42-A7BF-1A2C9B4447DE}" sibTransId="{95A533FE-210A-AF4E-95C6-85710468892A}"/>
    <dgm:cxn modelId="{14C531BD-7B23-B049-8AD8-3D9C3F880059}" type="presOf" srcId="{74740368-67BD-2C42-A7BF-1A2C9B4447DE}" destId="{047B756F-F7A7-F940-B3E5-C0011DA6940F}" srcOrd="1" destOrd="0" presId="urn:microsoft.com/office/officeart/2005/8/layout/hierarchy2"/>
    <dgm:cxn modelId="{2A94EC01-FB7E-8142-BC07-C30D2C624F2C}" type="presOf" srcId="{94C78929-004B-6245-A396-CD1DCB265339}" destId="{344E6E61-72B1-734E-B26A-9803E17EA2E9}" srcOrd="0" destOrd="0" presId="urn:microsoft.com/office/officeart/2005/8/layout/hierarchy2"/>
    <dgm:cxn modelId="{740A3ED4-B8A8-9D4D-B1D1-AB4BFA9F8AE3}" type="presOf" srcId="{AEC12F7C-C15C-E946-9F70-EE6FFF9A56E6}" destId="{9B638A24-A073-664B-A74C-BB2080909FD2}" srcOrd="0" destOrd="0" presId="urn:microsoft.com/office/officeart/2005/8/layout/hierarchy2"/>
    <dgm:cxn modelId="{E8FFB083-1BE5-4D46-93F4-83CEA1234D5D}" type="presParOf" srcId="{45DC6A84-4132-0D49-B451-A064A5DAA8F1}" destId="{878C249D-0E12-2E4A-8474-F2A6CC170FA5}" srcOrd="0" destOrd="0" presId="urn:microsoft.com/office/officeart/2005/8/layout/hierarchy2"/>
    <dgm:cxn modelId="{D7E6E1F4-E249-9846-94FE-E39E8340F61E}" type="presParOf" srcId="{878C249D-0E12-2E4A-8474-F2A6CC170FA5}" destId="{8EF4F367-8D89-9849-B251-DC4B60F06F40}" srcOrd="0" destOrd="0" presId="urn:microsoft.com/office/officeart/2005/8/layout/hierarchy2"/>
    <dgm:cxn modelId="{7EB9909A-3EE0-FB45-9009-7B788F4EA090}" type="presParOf" srcId="{878C249D-0E12-2E4A-8474-F2A6CC170FA5}" destId="{6F3E8CCE-A36C-834A-AF85-B45E5518B39B}" srcOrd="1" destOrd="0" presId="urn:microsoft.com/office/officeart/2005/8/layout/hierarchy2"/>
    <dgm:cxn modelId="{BD87FC39-662C-6C40-8C87-AD0790490103}" type="presParOf" srcId="{6F3E8CCE-A36C-834A-AF85-B45E5518B39B}" destId="{9B638A24-A073-664B-A74C-BB2080909FD2}" srcOrd="0" destOrd="0" presId="urn:microsoft.com/office/officeart/2005/8/layout/hierarchy2"/>
    <dgm:cxn modelId="{540403C8-00E8-134A-99CF-B284BF29AE80}" type="presParOf" srcId="{9B638A24-A073-664B-A74C-BB2080909FD2}" destId="{F179793B-91DE-4D4D-94A5-2DD6CE24DFC9}" srcOrd="0" destOrd="0" presId="urn:microsoft.com/office/officeart/2005/8/layout/hierarchy2"/>
    <dgm:cxn modelId="{9EACDD19-71FF-4A48-8899-D5221D05AF94}" type="presParOf" srcId="{6F3E8CCE-A36C-834A-AF85-B45E5518B39B}" destId="{5ABD6740-366B-FE43-ABEA-7CAE5763F5D0}" srcOrd="1" destOrd="0" presId="urn:microsoft.com/office/officeart/2005/8/layout/hierarchy2"/>
    <dgm:cxn modelId="{AD240CDA-0810-C244-83E7-F72DE26DB953}" type="presParOf" srcId="{5ABD6740-366B-FE43-ABEA-7CAE5763F5D0}" destId="{71A75B67-61E1-9A4A-B2B3-70A128DFE09D}" srcOrd="0" destOrd="0" presId="urn:microsoft.com/office/officeart/2005/8/layout/hierarchy2"/>
    <dgm:cxn modelId="{8C541E1C-21A3-B44D-9D86-8B0F5D882F5C}" type="presParOf" srcId="{5ABD6740-366B-FE43-ABEA-7CAE5763F5D0}" destId="{8B55393B-935B-8941-8145-D375A0C6166E}" srcOrd="1" destOrd="0" presId="urn:microsoft.com/office/officeart/2005/8/layout/hierarchy2"/>
    <dgm:cxn modelId="{3032523F-0063-8041-9C06-790918530CD2}" type="presParOf" srcId="{6F3E8CCE-A36C-834A-AF85-B45E5518B39B}" destId="{7341FD10-3CFE-D34F-9142-A4D5CBC614DA}" srcOrd="2" destOrd="0" presId="urn:microsoft.com/office/officeart/2005/8/layout/hierarchy2"/>
    <dgm:cxn modelId="{88E4F37B-28FC-A246-99D1-2D91A949CB84}" type="presParOf" srcId="{7341FD10-3CFE-D34F-9142-A4D5CBC614DA}" destId="{FC320C9A-1001-154D-9E88-2284A944B794}" srcOrd="0" destOrd="0" presId="urn:microsoft.com/office/officeart/2005/8/layout/hierarchy2"/>
    <dgm:cxn modelId="{24A4398B-0BF7-9742-8F2F-0525F7A21B59}" type="presParOf" srcId="{6F3E8CCE-A36C-834A-AF85-B45E5518B39B}" destId="{E511846A-57A9-FA4E-94DC-BEB38D610CA9}" srcOrd="3" destOrd="0" presId="urn:microsoft.com/office/officeart/2005/8/layout/hierarchy2"/>
    <dgm:cxn modelId="{FAF03064-3E5B-0B41-90F2-225EB85F557A}" type="presParOf" srcId="{E511846A-57A9-FA4E-94DC-BEB38D610CA9}" destId="{344E6E61-72B1-734E-B26A-9803E17EA2E9}" srcOrd="0" destOrd="0" presId="urn:microsoft.com/office/officeart/2005/8/layout/hierarchy2"/>
    <dgm:cxn modelId="{E192C291-9108-D24F-A3CB-BCE0B487AA5E}" type="presParOf" srcId="{E511846A-57A9-FA4E-94DC-BEB38D610CA9}" destId="{1B611E90-5BE8-5046-B4FD-952C48F0D322}" srcOrd="1" destOrd="0" presId="urn:microsoft.com/office/officeart/2005/8/layout/hierarchy2"/>
    <dgm:cxn modelId="{7515E5D9-6C56-8041-9695-640715E65140}" type="presParOf" srcId="{1B611E90-5BE8-5046-B4FD-952C48F0D322}" destId="{B073BC1E-6965-954F-A2C6-6F3AC030FBAD}" srcOrd="0" destOrd="0" presId="urn:microsoft.com/office/officeart/2005/8/layout/hierarchy2"/>
    <dgm:cxn modelId="{CF15FD1B-2B6D-5E4A-BAF5-EC79AA29BE35}" type="presParOf" srcId="{B073BC1E-6965-954F-A2C6-6F3AC030FBAD}" destId="{047B756F-F7A7-F940-B3E5-C0011DA6940F}" srcOrd="0" destOrd="0" presId="urn:microsoft.com/office/officeart/2005/8/layout/hierarchy2"/>
    <dgm:cxn modelId="{B9743A35-49C4-F74D-B8D4-3C9D942D7466}" type="presParOf" srcId="{1B611E90-5BE8-5046-B4FD-952C48F0D322}" destId="{AE3DA4E7-0DC0-E24D-BE1A-2E18A348DD4C}" srcOrd="1" destOrd="0" presId="urn:microsoft.com/office/officeart/2005/8/layout/hierarchy2"/>
    <dgm:cxn modelId="{82D9073A-8BE2-7648-AF4B-7D3BB4E86F33}" type="presParOf" srcId="{AE3DA4E7-0DC0-E24D-BE1A-2E18A348DD4C}" destId="{0E7E0046-5B9D-DA4E-8C40-9CE04EAD317E}" srcOrd="0" destOrd="0" presId="urn:microsoft.com/office/officeart/2005/8/layout/hierarchy2"/>
    <dgm:cxn modelId="{388CE7E3-AABA-814C-8CFC-10F033415240}" type="presParOf" srcId="{AE3DA4E7-0DC0-E24D-BE1A-2E18A348DD4C}" destId="{01798857-4352-0045-9632-1B25A4B31C27}"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F3453EC-9C76-4AE8-8D46-5B2A86390CA9}" type="doc">
      <dgm:prSet loTypeId="urn:microsoft.com/office/officeart/2009/layout/CircleArrowProcess" loCatId="cycle" qsTypeId="urn:microsoft.com/office/officeart/2005/8/quickstyle/simple1#4" qsCatId="simple" csTypeId="urn:microsoft.com/office/officeart/2005/8/colors/accent1_2#19" csCatId="accent1" phldr="1"/>
      <dgm:spPr/>
      <dgm:t>
        <a:bodyPr/>
        <a:lstStyle/>
        <a:p>
          <a:endParaRPr lang="it-IT"/>
        </a:p>
      </dgm:t>
    </dgm:pt>
    <dgm:pt modelId="{E4B637AB-85E4-4322-A75B-86EC7DAFB054}">
      <dgm:prSet phldrT="[Testo]" custT="1"/>
      <dgm:spPr/>
      <dgm:t>
        <a:bodyPr/>
        <a:lstStyle/>
        <a:p>
          <a:r>
            <a:rPr lang="it-IT" sz="1100" b="1" dirty="0" smtClean="0"/>
            <a:t>Problema 1</a:t>
          </a:r>
          <a:r>
            <a:rPr lang="it-IT" sz="1100" dirty="0" smtClean="0"/>
            <a:t>:</a:t>
          </a:r>
        </a:p>
        <a:p>
          <a:r>
            <a:rPr lang="it-IT" sz="1100" dirty="0" smtClean="0"/>
            <a:t>dati in possesso raccolti per finalità diverse </a:t>
          </a:r>
          <a:endParaRPr lang="it-IT" sz="1100" dirty="0"/>
        </a:p>
      </dgm:t>
    </dgm:pt>
    <dgm:pt modelId="{34F34142-C042-4BE9-81CE-AC22CF287BBA}" type="parTrans" cxnId="{F395474E-0F73-47B6-B709-904499266B4C}">
      <dgm:prSet/>
      <dgm:spPr/>
      <dgm:t>
        <a:bodyPr/>
        <a:lstStyle/>
        <a:p>
          <a:endParaRPr lang="it-IT"/>
        </a:p>
      </dgm:t>
    </dgm:pt>
    <dgm:pt modelId="{D9D24520-F53B-4F94-ABE6-8AA207C4F11A}" type="sibTrans" cxnId="{F395474E-0F73-47B6-B709-904499266B4C}">
      <dgm:prSet/>
      <dgm:spPr/>
      <dgm:t>
        <a:bodyPr/>
        <a:lstStyle/>
        <a:p>
          <a:endParaRPr lang="it-IT"/>
        </a:p>
      </dgm:t>
    </dgm:pt>
    <dgm:pt modelId="{85BD1CE5-8342-44E1-B2D1-849498A639F4}">
      <dgm:prSet phldrT="[Testo]" custT="1"/>
      <dgm:spPr/>
      <dgm:t>
        <a:bodyPr/>
        <a:lstStyle/>
        <a:p>
          <a:endParaRPr lang="it-IT" sz="1000" dirty="0" smtClean="0"/>
        </a:p>
        <a:p>
          <a:r>
            <a:rPr lang="it-IT" sz="1000" b="1" dirty="0" smtClean="0"/>
            <a:t>Problema 2</a:t>
          </a:r>
          <a:r>
            <a:rPr lang="it-IT" sz="1000" dirty="0" smtClean="0"/>
            <a:t>: non sono ancora verificabili alcuni criteri, come andamento triennale regolarità contributiva  </a:t>
          </a:r>
        </a:p>
        <a:p>
          <a:endParaRPr lang="it-IT" sz="800" dirty="0"/>
        </a:p>
      </dgm:t>
    </dgm:pt>
    <dgm:pt modelId="{A79C9C02-78D4-4287-ACD1-DE7F2A7540D0}" type="parTrans" cxnId="{295DA86D-ED0C-4CE9-B2EE-0671A9A555C8}">
      <dgm:prSet/>
      <dgm:spPr/>
      <dgm:t>
        <a:bodyPr/>
        <a:lstStyle/>
        <a:p>
          <a:endParaRPr lang="it-IT"/>
        </a:p>
      </dgm:t>
    </dgm:pt>
    <dgm:pt modelId="{E0855C30-D70B-43B5-8557-83CAFE99D718}" type="sibTrans" cxnId="{295DA86D-ED0C-4CE9-B2EE-0671A9A555C8}">
      <dgm:prSet/>
      <dgm:spPr/>
      <dgm:t>
        <a:bodyPr/>
        <a:lstStyle/>
        <a:p>
          <a:endParaRPr lang="it-IT"/>
        </a:p>
      </dgm:t>
    </dgm:pt>
    <dgm:pt modelId="{54BD96A0-A05C-42BB-BD16-14C8C3EBF6CF}">
      <dgm:prSet phldrT="[Testo]" custT="1"/>
      <dgm:spPr/>
      <dgm:t>
        <a:bodyPr/>
        <a:lstStyle/>
        <a:p>
          <a:r>
            <a:rPr lang="it-IT" sz="1100" b="1" dirty="0" smtClean="0"/>
            <a:t>Soluzione: </a:t>
          </a:r>
          <a:r>
            <a:rPr lang="it-IT" sz="1100" dirty="0" smtClean="0"/>
            <a:t>sperimentazione per lavori &gt; 150.000 </a:t>
          </a:r>
          <a:endParaRPr lang="it-IT" sz="1100" dirty="0"/>
        </a:p>
      </dgm:t>
    </dgm:pt>
    <dgm:pt modelId="{FC2B704E-1EB9-408E-A519-666AF186C2DC}" type="parTrans" cxnId="{88488FF8-486A-4675-AAD4-09AC32C4510A}">
      <dgm:prSet/>
      <dgm:spPr/>
      <dgm:t>
        <a:bodyPr/>
        <a:lstStyle/>
        <a:p>
          <a:endParaRPr lang="it-IT"/>
        </a:p>
      </dgm:t>
    </dgm:pt>
    <dgm:pt modelId="{FA1DE446-9227-4401-B669-F1E787285FCB}" type="sibTrans" cxnId="{88488FF8-486A-4675-AAD4-09AC32C4510A}">
      <dgm:prSet/>
      <dgm:spPr/>
      <dgm:t>
        <a:bodyPr/>
        <a:lstStyle/>
        <a:p>
          <a:endParaRPr lang="it-IT"/>
        </a:p>
      </dgm:t>
    </dgm:pt>
    <dgm:pt modelId="{7E9A1853-B70D-456D-8CE9-9DA90069C33A}" type="pres">
      <dgm:prSet presAssocID="{CF3453EC-9C76-4AE8-8D46-5B2A86390CA9}" presName="Name0" presStyleCnt="0">
        <dgm:presLayoutVars>
          <dgm:chMax val="7"/>
          <dgm:chPref val="7"/>
          <dgm:dir/>
          <dgm:animLvl val="lvl"/>
        </dgm:presLayoutVars>
      </dgm:prSet>
      <dgm:spPr/>
      <dgm:t>
        <a:bodyPr/>
        <a:lstStyle/>
        <a:p>
          <a:endParaRPr lang="it-IT"/>
        </a:p>
      </dgm:t>
    </dgm:pt>
    <dgm:pt modelId="{7773F783-80D6-4115-8F75-FD191917989F}" type="pres">
      <dgm:prSet presAssocID="{E4B637AB-85E4-4322-A75B-86EC7DAFB054}" presName="Accent1" presStyleCnt="0"/>
      <dgm:spPr/>
    </dgm:pt>
    <dgm:pt modelId="{38A1A71C-7336-4122-A4C3-B92A13C9B9CA}" type="pres">
      <dgm:prSet presAssocID="{E4B637AB-85E4-4322-A75B-86EC7DAFB054}" presName="Accent" presStyleLbl="node1" presStyleIdx="0" presStyleCnt="3" custLinFactNeighborX="4107" custLinFactNeighborY="-7213"/>
      <dgm:spPr/>
    </dgm:pt>
    <dgm:pt modelId="{4C3FC554-8FF0-44B7-B8FA-7643CD8679EC}" type="pres">
      <dgm:prSet presAssocID="{E4B637AB-85E4-4322-A75B-86EC7DAFB054}" presName="Parent1" presStyleLbl="revTx" presStyleIdx="0" presStyleCnt="3" custScaleY="191587">
        <dgm:presLayoutVars>
          <dgm:chMax val="1"/>
          <dgm:chPref val="1"/>
          <dgm:bulletEnabled val="1"/>
        </dgm:presLayoutVars>
      </dgm:prSet>
      <dgm:spPr/>
      <dgm:t>
        <a:bodyPr/>
        <a:lstStyle/>
        <a:p>
          <a:endParaRPr lang="it-IT"/>
        </a:p>
      </dgm:t>
    </dgm:pt>
    <dgm:pt modelId="{53FEE259-000D-42CD-977C-66792FACCBDB}" type="pres">
      <dgm:prSet presAssocID="{85BD1CE5-8342-44E1-B2D1-849498A639F4}" presName="Accent2" presStyleCnt="0"/>
      <dgm:spPr/>
    </dgm:pt>
    <dgm:pt modelId="{73CF18A0-B8F9-4E13-988D-5EC6ECE6B3C8}" type="pres">
      <dgm:prSet presAssocID="{85BD1CE5-8342-44E1-B2D1-849498A639F4}" presName="Accent" presStyleLbl="node1" presStyleIdx="1" presStyleCnt="3" custScaleX="106726" custScaleY="100827" custLinFactNeighborX="-36259" custLinFactNeighborY="-11631"/>
      <dgm:spPr/>
    </dgm:pt>
    <dgm:pt modelId="{28467653-FEEC-495B-8352-CDE8E09A76C8}" type="pres">
      <dgm:prSet presAssocID="{85BD1CE5-8342-44E1-B2D1-849498A639F4}" presName="Parent2" presStyleLbl="revTx" presStyleIdx="1" presStyleCnt="3" custScaleY="296638">
        <dgm:presLayoutVars>
          <dgm:chMax val="1"/>
          <dgm:chPref val="1"/>
          <dgm:bulletEnabled val="1"/>
        </dgm:presLayoutVars>
      </dgm:prSet>
      <dgm:spPr/>
      <dgm:t>
        <a:bodyPr/>
        <a:lstStyle/>
        <a:p>
          <a:endParaRPr lang="it-IT"/>
        </a:p>
      </dgm:t>
    </dgm:pt>
    <dgm:pt modelId="{AA435768-1246-4257-93CF-233249AB47F1}" type="pres">
      <dgm:prSet presAssocID="{54BD96A0-A05C-42BB-BD16-14C8C3EBF6CF}" presName="Accent3" presStyleCnt="0"/>
      <dgm:spPr/>
    </dgm:pt>
    <dgm:pt modelId="{20F22BE4-3521-4222-B1D5-4BB412BE2647}" type="pres">
      <dgm:prSet presAssocID="{54BD96A0-A05C-42BB-BD16-14C8C3EBF6CF}" presName="Accent" presStyleLbl="node1" presStyleIdx="2" presStyleCnt="3" custLinFactNeighborX="48391" custLinFactNeighborY="15008"/>
      <dgm:spPr/>
    </dgm:pt>
    <dgm:pt modelId="{94AC5A42-702E-4384-89B9-A5EA074952A8}" type="pres">
      <dgm:prSet presAssocID="{54BD96A0-A05C-42BB-BD16-14C8C3EBF6CF}" presName="Parent3" presStyleLbl="revTx" presStyleIdx="2" presStyleCnt="3" custScaleX="134146" custScaleY="170392">
        <dgm:presLayoutVars>
          <dgm:chMax val="1"/>
          <dgm:chPref val="1"/>
          <dgm:bulletEnabled val="1"/>
        </dgm:presLayoutVars>
      </dgm:prSet>
      <dgm:spPr/>
      <dgm:t>
        <a:bodyPr/>
        <a:lstStyle/>
        <a:p>
          <a:endParaRPr lang="it-IT"/>
        </a:p>
      </dgm:t>
    </dgm:pt>
  </dgm:ptLst>
  <dgm:cxnLst>
    <dgm:cxn modelId="{295DA86D-ED0C-4CE9-B2EE-0671A9A555C8}" srcId="{CF3453EC-9C76-4AE8-8D46-5B2A86390CA9}" destId="{85BD1CE5-8342-44E1-B2D1-849498A639F4}" srcOrd="1" destOrd="0" parTransId="{A79C9C02-78D4-4287-ACD1-DE7F2A7540D0}" sibTransId="{E0855C30-D70B-43B5-8557-83CAFE99D718}"/>
    <dgm:cxn modelId="{F395474E-0F73-47B6-B709-904499266B4C}" srcId="{CF3453EC-9C76-4AE8-8D46-5B2A86390CA9}" destId="{E4B637AB-85E4-4322-A75B-86EC7DAFB054}" srcOrd="0" destOrd="0" parTransId="{34F34142-C042-4BE9-81CE-AC22CF287BBA}" sibTransId="{D9D24520-F53B-4F94-ABE6-8AA207C4F11A}"/>
    <dgm:cxn modelId="{88488FF8-486A-4675-AAD4-09AC32C4510A}" srcId="{CF3453EC-9C76-4AE8-8D46-5B2A86390CA9}" destId="{54BD96A0-A05C-42BB-BD16-14C8C3EBF6CF}" srcOrd="2" destOrd="0" parTransId="{FC2B704E-1EB9-408E-A519-666AF186C2DC}" sibTransId="{FA1DE446-9227-4401-B669-F1E787285FCB}"/>
    <dgm:cxn modelId="{851C2B10-0CB1-47F2-BDEC-B5F754D89C6D}" type="presOf" srcId="{54BD96A0-A05C-42BB-BD16-14C8C3EBF6CF}" destId="{94AC5A42-702E-4384-89B9-A5EA074952A8}" srcOrd="0" destOrd="0" presId="urn:microsoft.com/office/officeart/2009/layout/CircleArrowProcess"/>
    <dgm:cxn modelId="{E5D9EC07-35E6-4B72-8273-7A62C721AA01}" type="presOf" srcId="{CF3453EC-9C76-4AE8-8D46-5B2A86390CA9}" destId="{7E9A1853-B70D-456D-8CE9-9DA90069C33A}" srcOrd="0" destOrd="0" presId="urn:microsoft.com/office/officeart/2009/layout/CircleArrowProcess"/>
    <dgm:cxn modelId="{272F6D66-D0B4-4A5D-B8D9-D773FF53AC45}" type="presOf" srcId="{E4B637AB-85E4-4322-A75B-86EC7DAFB054}" destId="{4C3FC554-8FF0-44B7-B8FA-7643CD8679EC}" srcOrd="0" destOrd="0" presId="urn:microsoft.com/office/officeart/2009/layout/CircleArrowProcess"/>
    <dgm:cxn modelId="{BB32D741-5CE4-413F-80BB-8BEE05B7C5F5}" type="presOf" srcId="{85BD1CE5-8342-44E1-B2D1-849498A639F4}" destId="{28467653-FEEC-495B-8352-CDE8E09A76C8}" srcOrd="0" destOrd="0" presId="urn:microsoft.com/office/officeart/2009/layout/CircleArrowProcess"/>
    <dgm:cxn modelId="{F7AC47BA-5694-41A2-A5F8-AAC9AF824146}" type="presParOf" srcId="{7E9A1853-B70D-456D-8CE9-9DA90069C33A}" destId="{7773F783-80D6-4115-8F75-FD191917989F}" srcOrd="0" destOrd="0" presId="urn:microsoft.com/office/officeart/2009/layout/CircleArrowProcess"/>
    <dgm:cxn modelId="{6D3BFBBA-88E5-46E3-8173-E4261146786F}" type="presParOf" srcId="{7773F783-80D6-4115-8F75-FD191917989F}" destId="{38A1A71C-7336-4122-A4C3-B92A13C9B9CA}" srcOrd="0" destOrd="0" presId="urn:microsoft.com/office/officeart/2009/layout/CircleArrowProcess"/>
    <dgm:cxn modelId="{E46671EE-6E50-45CC-969F-6103D4F7751E}" type="presParOf" srcId="{7E9A1853-B70D-456D-8CE9-9DA90069C33A}" destId="{4C3FC554-8FF0-44B7-B8FA-7643CD8679EC}" srcOrd="1" destOrd="0" presId="urn:microsoft.com/office/officeart/2009/layout/CircleArrowProcess"/>
    <dgm:cxn modelId="{C23821D6-12C3-4137-99FE-2D39578DE138}" type="presParOf" srcId="{7E9A1853-B70D-456D-8CE9-9DA90069C33A}" destId="{53FEE259-000D-42CD-977C-66792FACCBDB}" srcOrd="2" destOrd="0" presId="urn:microsoft.com/office/officeart/2009/layout/CircleArrowProcess"/>
    <dgm:cxn modelId="{919D499E-D483-48C1-99D5-438CAF3AB51C}" type="presParOf" srcId="{53FEE259-000D-42CD-977C-66792FACCBDB}" destId="{73CF18A0-B8F9-4E13-988D-5EC6ECE6B3C8}" srcOrd="0" destOrd="0" presId="urn:microsoft.com/office/officeart/2009/layout/CircleArrowProcess"/>
    <dgm:cxn modelId="{7ECB61D3-0BFB-4BDC-9AF9-EF0090815471}" type="presParOf" srcId="{7E9A1853-B70D-456D-8CE9-9DA90069C33A}" destId="{28467653-FEEC-495B-8352-CDE8E09A76C8}" srcOrd="3" destOrd="0" presId="urn:microsoft.com/office/officeart/2009/layout/CircleArrowProcess"/>
    <dgm:cxn modelId="{AD8C08F2-4A71-4C3F-B1CD-E0B6334B122B}" type="presParOf" srcId="{7E9A1853-B70D-456D-8CE9-9DA90069C33A}" destId="{AA435768-1246-4257-93CF-233249AB47F1}" srcOrd="4" destOrd="0" presId="urn:microsoft.com/office/officeart/2009/layout/CircleArrowProcess"/>
    <dgm:cxn modelId="{7ABFB60F-8B6D-4A74-86F0-633FBF1482B1}" type="presParOf" srcId="{AA435768-1246-4257-93CF-233249AB47F1}" destId="{20F22BE4-3521-4222-B1D5-4BB412BE2647}" srcOrd="0" destOrd="0" presId="urn:microsoft.com/office/officeart/2009/layout/CircleArrowProcess"/>
    <dgm:cxn modelId="{7DE95294-ECB0-4C7D-A411-7DD76901AB97}" type="presParOf" srcId="{7E9A1853-B70D-456D-8CE9-9DA90069C33A}" destId="{94AC5A42-702E-4384-89B9-A5EA074952A8}" srcOrd="5" destOrd="0" presId="urn:microsoft.com/office/officeart/2009/layout/CircleArrow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57D95DE-99B3-D94C-85C4-E8ADBCF60125}" type="doc">
      <dgm:prSet loTypeId="urn:microsoft.com/office/officeart/2005/8/layout/default#2" loCatId="" qsTypeId="urn:microsoft.com/office/officeart/2005/8/quickstyle/simple4" qsCatId="simple" csTypeId="urn:microsoft.com/office/officeart/2005/8/colors/accent1_2#20" csCatId="accent1" phldr="1"/>
      <dgm:spPr/>
      <dgm:t>
        <a:bodyPr/>
        <a:lstStyle/>
        <a:p>
          <a:endParaRPr lang="it-IT"/>
        </a:p>
      </dgm:t>
    </dgm:pt>
    <dgm:pt modelId="{9D004292-B073-6A4A-936C-7C02129FCF90}">
      <dgm:prSet phldrT="[Testo]"/>
      <dgm:spPr>
        <a:solidFill>
          <a:srgbClr val="FF0000"/>
        </a:solidFill>
      </dgm:spPr>
      <dgm:t>
        <a:bodyPr/>
        <a:lstStyle/>
        <a:p>
          <a:r>
            <a:rPr lang="it-IT" dirty="0" smtClean="0">
              <a:solidFill>
                <a:srgbClr val="000000"/>
              </a:solidFill>
            </a:rPr>
            <a:t>84 c. 11 Nuovo Codice</a:t>
          </a:r>
        </a:p>
        <a:p>
          <a:r>
            <a:rPr lang="it-IT" dirty="0" smtClean="0">
              <a:solidFill>
                <a:srgbClr val="000000"/>
              </a:solidFill>
            </a:rPr>
            <a:t>La qualificazione della SOA ha durata di cinque anni, con verifica entro il terzo anno del mantenimento dei requisiti di ordine generale nonché dei requisiti di capacità strutturale indicati nelle linee guida</a:t>
          </a:r>
          <a:endParaRPr lang="it-IT" dirty="0">
            <a:solidFill>
              <a:srgbClr val="000000"/>
            </a:solidFill>
          </a:endParaRPr>
        </a:p>
      </dgm:t>
    </dgm:pt>
    <dgm:pt modelId="{AE149561-8868-504F-B564-F24F879F13EC}" type="parTrans" cxnId="{9980BB18-E2FF-904C-BE7D-FBF49D9798D1}">
      <dgm:prSet/>
      <dgm:spPr/>
      <dgm:t>
        <a:bodyPr/>
        <a:lstStyle/>
        <a:p>
          <a:endParaRPr lang="it-IT"/>
        </a:p>
      </dgm:t>
    </dgm:pt>
    <dgm:pt modelId="{19C127BA-8798-224C-BD35-1C41765DCE98}" type="sibTrans" cxnId="{9980BB18-E2FF-904C-BE7D-FBF49D9798D1}">
      <dgm:prSet/>
      <dgm:spPr/>
      <dgm:t>
        <a:bodyPr/>
        <a:lstStyle/>
        <a:p>
          <a:endParaRPr lang="it-IT"/>
        </a:p>
      </dgm:t>
    </dgm:pt>
    <dgm:pt modelId="{14E92A40-D5F6-F341-899B-7236A2192B57}" type="pres">
      <dgm:prSet presAssocID="{557D95DE-99B3-D94C-85C4-E8ADBCF60125}" presName="diagram" presStyleCnt="0">
        <dgm:presLayoutVars>
          <dgm:dir/>
          <dgm:resizeHandles val="exact"/>
        </dgm:presLayoutVars>
      </dgm:prSet>
      <dgm:spPr/>
      <dgm:t>
        <a:bodyPr/>
        <a:lstStyle/>
        <a:p>
          <a:endParaRPr lang="it-IT"/>
        </a:p>
      </dgm:t>
    </dgm:pt>
    <dgm:pt modelId="{59B1F3B2-5DF7-6746-8752-3B16A42795F7}" type="pres">
      <dgm:prSet presAssocID="{9D004292-B073-6A4A-936C-7C02129FCF90}" presName="node" presStyleLbl="node1" presStyleIdx="0" presStyleCnt="1" custScaleX="71067" custLinFactNeighborX="-34893" custLinFactNeighborY="-45">
        <dgm:presLayoutVars>
          <dgm:bulletEnabled val="1"/>
        </dgm:presLayoutVars>
      </dgm:prSet>
      <dgm:spPr/>
      <dgm:t>
        <a:bodyPr/>
        <a:lstStyle/>
        <a:p>
          <a:endParaRPr lang="it-IT"/>
        </a:p>
      </dgm:t>
    </dgm:pt>
  </dgm:ptLst>
  <dgm:cxnLst>
    <dgm:cxn modelId="{4B728268-F721-0648-8BE4-0FB5F81128ED}" type="presOf" srcId="{9D004292-B073-6A4A-936C-7C02129FCF90}" destId="{59B1F3B2-5DF7-6746-8752-3B16A42795F7}" srcOrd="0" destOrd="0" presId="urn:microsoft.com/office/officeart/2005/8/layout/default#2"/>
    <dgm:cxn modelId="{9980BB18-E2FF-904C-BE7D-FBF49D9798D1}" srcId="{557D95DE-99B3-D94C-85C4-E8ADBCF60125}" destId="{9D004292-B073-6A4A-936C-7C02129FCF90}" srcOrd="0" destOrd="0" parTransId="{AE149561-8868-504F-B564-F24F879F13EC}" sibTransId="{19C127BA-8798-224C-BD35-1C41765DCE98}"/>
    <dgm:cxn modelId="{B03E5C42-6134-5340-8961-C8D477ADDA1B}" type="presOf" srcId="{557D95DE-99B3-D94C-85C4-E8ADBCF60125}" destId="{14E92A40-D5F6-F341-899B-7236A2192B57}" srcOrd="0" destOrd="0" presId="urn:microsoft.com/office/officeart/2005/8/layout/default#2"/>
    <dgm:cxn modelId="{CE32DDE7-4F62-0840-A0BB-06B0E976B4E3}" type="presParOf" srcId="{14E92A40-D5F6-F341-899B-7236A2192B57}" destId="{59B1F3B2-5DF7-6746-8752-3B16A42795F7}" srcOrd="0"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5C69BFB-B1A5-4DF9-B795-467B3C4FB382}" type="doc">
      <dgm:prSet loTypeId="urn:microsoft.com/office/officeart/2005/8/layout/process2" loCatId="process" qsTypeId="urn:microsoft.com/office/officeart/2005/8/quickstyle/simple1#5" qsCatId="simple" csTypeId="urn:microsoft.com/office/officeart/2005/8/colors/accent1_2#21" csCatId="accent1" phldr="1"/>
      <dgm:spPr/>
    </dgm:pt>
    <dgm:pt modelId="{C76EB5A7-C8F2-46CC-9C0C-3D771F550AA9}">
      <dgm:prSet phldrT="[Testo]"/>
      <dgm:spPr>
        <a:solidFill>
          <a:srgbClr val="FF0000"/>
        </a:solidFill>
      </dgm:spPr>
      <dgm:t>
        <a:bodyPr/>
        <a:lstStyle/>
        <a:p>
          <a:r>
            <a:rPr lang="it-IT" dirty="0" smtClean="0">
              <a:solidFill>
                <a:schemeClr val="tx1"/>
              </a:solidFill>
            </a:rPr>
            <a:t>Art. 217 del Nuovo Codice: abroga il </a:t>
          </a:r>
          <a:r>
            <a:rPr lang="it-IT" dirty="0" err="1" smtClean="0">
              <a:solidFill>
                <a:schemeClr val="tx1"/>
              </a:solidFill>
            </a:rPr>
            <a:t>D.lgs</a:t>
          </a:r>
          <a:r>
            <a:rPr lang="it-IT" dirty="0" smtClean="0">
              <a:solidFill>
                <a:schemeClr val="tx1"/>
              </a:solidFill>
            </a:rPr>
            <a:t> n. 163/2016</a:t>
          </a:r>
          <a:endParaRPr lang="it-IT" dirty="0">
            <a:solidFill>
              <a:schemeClr val="tx1"/>
            </a:solidFill>
          </a:endParaRPr>
        </a:p>
      </dgm:t>
    </dgm:pt>
    <dgm:pt modelId="{93874A8F-D8E7-4134-BBF5-C7B553E4D007}" type="parTrans" cxnId="{685558CF-2530-4CAB-BC94-916B082B8F6A}">
      <dgm:prSet/>
      <dgm:spPr/>
      <dgm:t>
        <a:bodyPr/>
        <a:lstStyle/>
        <a:p>
          <a:endParaRPr lang="it-IT"/>
        </a:p>
      </dgm:t>
    </dgm:pt>
    <dgm:pt modelId="{5F2F2D9A-B6E1-4F22-9908-7A60374BD518}" type="sibTrans" cxnId="{685558CF-2530-4CAB-BC94-916B082B8F6A}">
      <dgm:prSet/>
      <dgm:spPr>
        <a:solidFill>
          <a:srgbClr val="3366FF"/>
        </a:solidFill>
      </dgm:spPr>
      <dgm:t>
        <a:bodyPr/>
        <a:lstStyle/>
        <a:p>
          <a:endParaRPr lang="it-IT"/>
        </a:p>
      </dgm:t>
    </dgm:pt>
    <dgm:pt modelId="{46DFBD7E-351B-4B67-9986-D44C63089F63}">
      <dgm:prSet phldrT="[Testo]"/>
      <dgm:spPr>
        <a:solidFill>
          <a:srgbClr val="FF0000"/>
        </a:solidFill>
      </dgm:spPr>
      <dgm:t>
        <a:bodyPr/>
        <a:lstStyle/>
        <a:p>
          <a:r>
            <a:rPr lang="it-IT" dirty="0" smtClean="0">
              <a:solidFill>
                <a:schemeClr val="tx1"/>
              </a:solidFill>
            </a:rPr>
            <a:t>Viene abrogata </a:t>
          </a:r>
          <a:r>
            <a:rPr lang="it-IT" dirty="0" err="1" smtClean="0">
              <a:solidFill>
                <a:schemeClr val="tx1"/>
              </a:solidFill>
            </a:rPr>
            <a:t>disp</a:t>
          </a:r>
          <a:r>
            <a:rPr lang="it-IT" dirty="0" smtClean="0">
              <a:solidFill>
                <a:schemeClr val="tx1"/>
              </a:solidFill>
            </a:rPr>
            <a:t> trans art. 253, c. 9 bis, del D.lgs. n. 163/2006</a:t>
          </a:r>
          <a:endParaRPr lang="it-IT" dirty="0">
            <a:solidFill>
              <a:schemeClr val="tx1"/>
            </a:solidFill>
          </a:endParaRPr>
        </a:p>
      </dgm:t>
    </dgm:pt>
    <dgm:pt modelId="{E8D2B4E5-672D-4B97-89F2-B120CD395646}" type="parTrans" cxnId="{C12F5798-FC2E-4F0A-855A-76762388FB0C}">
      <dgm:prSet/>
      <dgm:spPr/>
      <dgm:t>
        <a:bodyPr/>
        <a:lstStyle/>
        <a:p>
          <a:endParaRPr lang="it-IT"/>
        </a:p>
      </dgm:t>
    </dgm:pt>
    <dgm:pt modelId="{2807404F-D627-4EB0-842F-254846F68C87}" type="sibTrans" cxnId="{C12F5798-FC2E-4F0A-855A-76762388FB0C}">
      <dgm:prSet/>
      <dgm:spPr>
        <a:solidFill>
          <a:srgbClr val="3366FF"/>
        </a:solidFill>
      </dgm:spPr>
      <dgm:t>
        <a:bodyPr/>
        <a:lstStyle/>
        <a:p>
          <a:endParaRPr lang="it-IT"/>
        </a:p>
      </dgm:t>
    </dgm:pt>
    <dgm:pt modelId="{6909BE76-9503-4E44-A4D5-E4F0873662B4}">
      <dgm:prSet phldrT="[Testo]"/>
      <dgm:spPr>
        <a:solidFill>
          <a:srgbClr val="FF0000"/>
        </a:solidFill>
      </dgm:spPr>
      <dgm:t>
        <a:bodyPr/>
        <a:lstStyle/>
        <a:p>
          <a:r>
            <a:rPr lang="it-IT" dirty="0" smtClean="0">
              <a:solidFill>
                <a:schemeClr val="tx1"/>
              </a:solidFill>
            </a:rPr>
            <a:t>Rimane in vigore l’art. 83 del DPR 207/2010, fino ad adozione delle Linee Guida, come previsto da art. 216, c. 14, del Nuovo Codice</a:t>
          </a:r>
          <a:endParaRPr lang="it-IT" dirty="0">
            <a:solidFill>
              <a:schemeClr val="tx1"/>
            </a:solidFill>
          </a:endParaRPr>
        </a:p>
      </dgm:t>
    </dgm:pt>
    <dgm:pt modelId="{5ACC6C73-DC1D-4AB3-A92C-B6AD6898D463}" type="parTrans" cxnId="{2E6AE2E8-D281-416D-89D6-356B41BE6152}">
      <dgm:prSet/>
      <dgm:spPr/>
      <dgm:t>
        <a:bodyPr/>
        <a:lstStyle/>
        <a:p>
          <a:endParaRPr lang="it-IT"/>
        </a:p>
      </dgm:t>
    </dgm:pt>
    <dgm:pt modelId="{9793D550-BA15-4938-A669-6251963783C1}" type="sibTrans" cxnId="{2E6AE2E8-D281-416D-89D6-356B41BE6152}">
      <dgm:prSet/>
      <dgm:spPr/>
      <dgm:t>
        <a:bodyPr/>
        <a:lstStyle/>
        <a:p>
          <a:endParaRPr lang="it-IT"/>
        </a:p>
      </dgm:t>
    </dgm:pt>
    <dgm:pt modelId="{9BD87E7F-CC4E-48E7-BCA8-54C49FD5A66F}" type="pres">
      <dgm:prSet presAssocID="{95C69BFB-B1A5-4DF9-B795-467B3C4FB382}" presName="linearFlow" presStyleCnt="0">
        <dgm:presLayoutVars>
          <dgm:resizeHandles val="exact"/>
        </dgm:presLayoutVars>
      </dgm:prSet>
      <dgm:spPr/>
    </dgm:pt>
    <dgm:pt modelId="{F1CA0635-6A8C-4E3E-B368-0DE1FE25734B}" type="pres">
      <dgm:prSet presAssocID="{C76EB5A7-C8F2-46CC-9C0C-3D771F550AA9}" presName="node" presStyleLbl="node1" presStyleIdx="0" presStyleCnt="3">
        <dgm:presLayoutVars>
          <dgm:bulletEnabled val="1"/>
        </dgm:presLayoutVars>
      </dgm:prSet>
      <dgm:spPr/>
      <dgm:t>
        <a:bodyPr/>
        <a:lstStyle/>
        <a:p>
          <a:endParaRPr lang="it-IT"/>
        </a:p>
      </dgm:t>
    </dgm:pt>
    <dgm:pt modelId="{FA4990C5-2E2F-44E8-9B6F-1CD9AE3F2BE5}" type="pres">
      <dgm:prSet presAssocID="{5F2F2D9A-B6E1-4F22-9908-7A60374BD518}" presName="sibTrans" presStyleLbl="sibTrans2D1" presStyleIdx="0" presStyleCnt="2"/>
      <dgm:spPr/>
      <dgm:t>
        <a:bodyPr/>
        <a:lstStyle/>
        <a:p>
          <a:endParaRPr lang="it-IT"/>
        </a:p>
      </dgm:t>
    </dgm:pt>
    <dgm:pt modelId="{FD3D1D4F-7A18-4CC4-A2AD-D3E71C036CBD}" type="pres">
      <dgm:prSet presAssocID="{5F2F2D9A-B6E1-4F22-9908-7A60374BD518}" presName="connectorText" presStyleLbl="sibTrans2D1" presStyleIdx="0" presStyleCnt="2"/>
      <dgm:spPr/>
      <dgm:t>
        <a:bodyPr/>
        <a:lstStyle/>
        <a:p>
          <a:endParaRPr lang="it-IT"/>
        </a:p>
      </dgm:t>
    </dgm:pt>
    <dgm:pt modelId="{7D4C2B22-5152-4B30-AA59-35A3AEBE528A}" type="pres">
      <dgm:prSet presAssocID="{46DFBD7E-351B-4B67-9986-D44C63089F63}" presName="node" presStyleLbl="node1" presStyleIdx="1" presStyleCnt="3">
        <dgm:presLayoutVars>
          <dgm:bulletEnabled val="1"/>
        </dgm:presLayoutVars>
      </dgm:prSet>
      <dgm:spPr/>
      <dgm:t>
        <a:bodyPr/>
        <a:lstStyle/>
        <a:p>
          <a:endParaRPr lang="it-IT"/>
        </a:p>
      </dgm:t>
    </dgm:pt>
    <dgm:pt modelId="{DD1D6A4F-EBE0-4A0B-8C63-BA6913799DE3}" type="pres">
      <dgm:prSet presAssocID="{2807404F-D627-4EB0-842F-254846F68C87}" presName="sibTrans" presStyleLbl="sibTrans2D1" presStyleIdx="1" presStyleCnt="2"/>
      <dgm:spPr/>
      <dgm:t>
        <a:bodyPr/>
        <a:lstStyle/>
        <a:p>
          <a:endParaRPr lang="it-IT"/>
        </a:p>
      </dgm:t>
    </dgm:pt>
    <dgm:pt modelId="{A36A7DC2-110A-4924-8869-57C8C95B3C3C}" type="pres">
      <dgm:prSet presAssocID="{2807404F-D627-4EB0-842F-254846F68C87}" presName="connectorText" presStyleLbl="sibTrans2D1" presStyleIdx="1" presStyleCnt="2"/>
      <dgm:spPr/>
      <dgm:t>
        <a:bodyPr/>
        <a:lstStyle/>
        <a:p>
          <a:endParaRPr lang="it-IT"/>
        </a:p>
      </dgm:t>
    </dgm:pt>
    <dgm:pt modelId="{DB880C4E-3F99-4018-B653-E6C609AB1408}" type="pres">
      <dgm:prSet presAssocID="{6909BE76-9503-4E44-A4D5-E4F0873662B4}" presName="node" presStyleLbl="node1" presStyleIdx="2" presStyleCnt="3" custScaleX="116653">
        <dgm:presLayoutVars>
          <dgm:bulletEnabled val="1"/>
        </dgm:presLayoutVars>
      </dgm:prSet>
      <dgm:spPr/>
      <dgm:t>
        <a:bodyPr/>
        <a:lstStyle/>
        <a:p>
          <a:endParaRPr lang="it-IT"/>
        </a:p>
      </dgm:t>
    </dgm:pt>
  </dgm:ptLst>
  <dgm:cxnLst>
    <dgm:cxn modelId="{2E6AE2E8-D281-416D-89D6-356B41BE6152}" srcId="{95C69BFB-B1A5-4DF9-B795-467B3C4FB382}" destId="{6909BE76-9503-4E44-A4D5-E4F0873662B4}" srcOrd="2" destOrd="0" parTransId="{5ACC6C73-DC1D-4AB3-A92C-B6AD6898D463}" sibTransId="{9793D550-BA15-4938-A669-6251963783C1}"/>
    <dgm:cxn modelId="{B49D970E-BB7C-49D2-A9A2-B27E81A8ADE5}" type="presOf" srcId="{46DFBD7E-351B-4B67-9986-D44C63089F63}" destId="{7D4C2B22-5152-4B30-AA59-35A3AEBE528A}" srcOrd="0" destOrd="0" presId="urn:microsoft.com/office/officeart/2005/8/layout/process2"/>
    <dgm:cxn modelId="{61B58C76-0A40-41E2-97F9-8D14D6E3913C}" type="presOf" srcId="{2807404F-D627-4EB0-842F-254846F68C87}" destId="{DD1D6A4F-EBE0-4A0B-8C63-BA6913799DE3}" srcOrd="0" destOrd="0" presId="urn:microsoft.com/office/officeart/2005/8/layout/process2"/>
    <dgm:cxn modelId="{AF6BE304-2666-4E75-AFEB-02539669FCD2}" type="presOf" srcId="{6909BE76-9503-4E44-A4D5-E4F0873662B4}" destId="{DB880C4E-3F99-4018-B653-E6C609AB1408}" srcOrd="0" destOrd="0" presId="urn:microsoft.com/office/officeart/2005/8/layout/process2"/>
    <dgm:cxn modelId="{F8FD6809-D866-4145-B6AB-A502E2F327E6}" type="presOf" srcId="{5F2F2D9A-B6E1-4F22-9908-7A60374BD518}" destId="{FA4990C5-2E2F-44E8-9B6F-1CD9AE3F2BE5}" srcOrd="0" destOrd="0" presId="urn:microsoft.com/office/officeart/2005/8/layout/process2"/>
    <dgm:cxn modelId="{5374D3B7-AC3D-4130-93D9-2250B7BBF2AC}" type="presOf" srcId="{C76EB5A7-C8F2-46CC-9C0C-3D771F550AA9}" destId="{F1CA0635-6A8C-4E3E-B368-0DE1FE25734B}" srcOrd="0" destOrd="0" presId="urn:microsoft.com/office/officeart/2005/8/layout/process2"/>
    <dgm:cxn modelId="{AA32B193-E5FB-4379-8D2A-523013E4FA6A}" type="presOf" srcId="{5F2F2D9A-B6E1-4F22-9908-7A60374BD518}" destId="{FD3D1D4F-7A18-4CC4-A2AD-D3E71C036CBD}" srcOrd="1" destOrd="0" presId="urn:microsoft.com/office/officeart/2005/8/layout/process2"/>
    <dgm:cxn modelId="{0E830F73-BFF9-4410-8181-24628C1B65D9}" type="presOf" srcId="{95C69BFB-B1A5-4DF9-B795-467B3C4FB382}" destId="{9BD87E7F-CC4E-48E7-BCA8-54C49FD5A66F}" srcOrd="0" destOrd="0" presId="urn:microsoft.com/office/officeart/2005/8/layout/process2"/>
    <dgm:cxn modelId="{9799501C-C610-4C3F-B6CF-5B69541F08CD}" type="presOf" srcId="{2807404F-D627-4EB0-842F-254846F68C87}" destId="{A36A7DC2-110A-4924-8869-57C8C95B3C3C}" srcOrd="1" destOrd="0" presId="urn:microsoft.com/office/officeart/2005/8/layout/process2"/>
    <dgm:cxn modelId="{685558CF-2530-4CAB-BC94-916B082B8F6A}" srcId="{95C69BFB-B1A5-4DF9-B795-467B3C4FB382}" destId="{C76EB5A7-C8F2-46CC-9C0C-3D771F550AA9}" srcOrd="0" destOrd="0" parTransId="{93874A8F-D8E7-4134-BBF5-C7B553E4D007}" sibTransId="{5F2F2D9A-B6E1-4F22-9908-7A60374BD518}"/>
    <dgm:cxn modelId="{C12F5798-FC2E-4F0A-855A-76762388FB0C}" srcId="{95C69BFB-B1A5-4DF9-B795-467B3C4FB382}" destId="{46DFBD7E-351B-4B67-9986-D44C63089F63}" srcOrd="1" destOrd="0" parTransId="{E8D2B4E5-672D-4B97-89F2-B120CD395646}" sibTransId="{2807404F-D627-4EB0-842F-254846F68C87}"/>
    <dgm:cxn modelId="{54129FA9-D3EC-4E4F-95BA-49340981BA35}" type="presParOf" srcId="{9BD87E7F-CC4E-48E7-BCA8-54C49FD5A66F}" destId="{F1CA0635-6A8C-4E3E-B368-0DE1FE25734B}" srcOrd="0" destOrd="0" presId="urn:microsoft.com/office/officeart/2005/8/layout/process2"/>
    <dgm:cxn modelId="{0FF11F1B-B64C-474F-90AB-9997950372CC}" type="presParOf" srcId="{9BD87E7F-CC4E-48E7-BCA8-54C49FD5A66F}" destId="{FA4990C5-2E2F-44E8-9B6F-1CD9AE3F2BE5}" srcOrd="1" destOrd="0" presId="urn:microsoft.com/office/officeart/2005/8/layout/process2"/>
    <dgm:cxn modelId="{143B342B-145E-4D63-B4AA-D62DA427E8E8}" type="presParOf" srcId="{FA4990C5-2E2F-44E8-9B6F-1CD9AE3F2BE5}" destId="{FD3D1D4F-7A18-4CC4-A2AD-D3E71C036CBD}" srcOrd="0" destOrd="0" presId="urn:microsoft.com/office/officeart/2005/8/layout/process2"/>
    <dgm:cxn modelId="{A99D6799-7610-4A11-9C85-0A88E00848B8}" type="presParOf" srcId="{9BD87E7F-CC4E-48E7-BCA8-54C49FD5A66F}" destId="{7D4C2B22-5152-4B30-AA59-35A3AEBE528A}" srcOrd="2" destOrd="0" presId="urn:microsoft.com/office/officeart/2005/8/layout/process2"/>
    <dgm:cxn modelId="{7F4F8C65-31A5-4644-B350-CCEEE40F5B28}" type="presParOf" srcId="{9BD87E7F-CC4E-48E7-BCA8-54C49FD5A66F}" destId="{DD1D6A4F-EBE0-4A0B-8C63-BA6913799DE3}" srcOrd="3" destOrd="0" presId="urn:microsoft.com/office/officeart/2005/8/layout/process2"/>
    <dgm:cxn modelId="{292AABC8-7171-44B0-BBD0-64A49857506C}" type="presParOf" srcId="{DD1D6A4F-EBE0-4A0B-8C63-BA6913799DE3}" destId="{A36A7DC2-110A-4924-8869-57C8C95B3C3C}" srcOrd="0" destOrd="0" presId="urn:microsoft.com/office/officeart/2005/8/layout/process2"/>
    <dgm:cxn modelId="{7C78B696-A6D1-461B-B88F-87162F5EBEF7}" type="presParOf" srcId="{9BD87E7F-CC4E-48E7-BCA8-54C49FD5A66F}" destId="{DB880C4E-3F99-4018-B653-E6C609AB1408}" srcOrd="4"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54245DB-3758-B641-A8A1-69C0DC8AC003}" type="doc">
      <dgm:prSet loTypeId="urn:microsoft.com/office/officeart/2008/layout/RadialCluster" loCatId="" qsTypeId="urn:microsoft.com/office/officeart/2005/8/quickstyle/simple4" qsCatId="simple" csTypeId="urn:microsoft.com/office/officeart/2005/8/colors/accent1_2#22" csCatId="accent1" phldr="1"/>
      <dgm:spPr/>
      <dgm:t>
        <a:bodyPr/>
        <a:lstStyle/>
        <a:p>
          <a:endParaRPr lang="it-IT"/>
        </a:p>
      </dgm:t>
    </dgm:pt>
    <dgm:pt modelId="{9B3A3967-EBA9-2440-ABF9-4BDEC565CB54}">
      <dgm:prSet phldrT="[Testo]"/>
      <dgm:spPr/>
      <dgm:t>
        <a:bodyPr/>
        <a:lstStyle/>
        <a:p>
          <a:r>
            <a:rPr lang="it-IT" b="1" dirty="0" smtClean="0">
              <a:solidFill>
                <a:srgbClr val="000000"/>
              </a:solidFill>
            </a:rPr>
            <a:t>Controlli ANAC</a:t>
          </a:r>
          <a:endParaRPr lang="it-IT" b="1" dirty="0">
            <a:solidFill>
              <a:srgbClr val="000000"/>
            </a:solidFill>
          </a:endParaRPr>
        </a:p>
      </dgm:t>
    </dgm:pt>
    <dgm:pt modelId="{26EB7940-02E9-7541-8C03-C4B3727BAEF8}" type="parTrans" cxnId="{4FDB83F8-0F4F-6642-A426-78226B2AA22B}">
      <dgm:prSet/>
      <dgm:spPr/>
      <dgm:t>
        <a:bodyPr/>
        <a:lstStyle/>
        <a:p>
          <a:endParaRPr lang="it-IT"/>
        </a:p>
      </dgm:t>
    </dgm:pt>
    <dgm:pt modelId="{AE2259EC-42BA-7648-916A-758651740A0B}" type="sibTrans" cxnId="{4FDB83F8-0F4F-6642-A426-78226B2AA22B}">
      <dgm:prSet/>
      <dgm:spPr/>
      <dgm:t>
        <a:bodyPr/>
        <a:lstStyle/>
        <a:p>
          <a:endParaRPr lang="it-IT"/>
        </a:p>
      </dgm:t>
    </dgm:pt>
    <dgm:pt modelId="{1BD99207-AFB5-FE4F-8160-C1B075C4DFEA}">
      <dgm:prSet phldrT="[Testo]"/>
      <dgm:spPr/>
      <dgm:t>
        <a:bodyPr/>
        <a:lstStyle/>
        <a:p>
          <a:r>
            <a:rPr lang="it-IT" b="1" u="sng" dirty="0" smtClean="0">
              <a:solidFill>
                <a:srgbClr val="000000"/>
              </a:solidFill>
            </a:rPr>
            <a:t>Ricognizione straordinaria sulle SOA</a:t>
          </a:r>
          <a:r>
            <a:rPr lang="it-IT" b="0" u="none" dirty="0" smtClean="0">
              <a:solidFill>
                <a:srgbClr val="000000"/>
              </a:solidFill>
            </a:rPr>
            <a:t> (</a:t>
          </a:r>
          <a:r>
            <a:rPr lang="it-IT" dirty="0" smtClean="0">
              <a:solidFill>
                <a:srgbClr val="000000"/>
              </a:solidFill>
            </a:rPr>
            <a:t>Art. 84, c. 3): entro 3 mesi relazione al Governo e Camere sul rispetto concorrenza e trasparenza, anche in termini di quantità degli organismi esistenti  </a:t>
          </a:r>
          <a:endParaRPr lang="it-IT" dirty="0">
            <a:solidFill>
              <a:srgbClr val="000000"/>
            </a:solidFill>
          </a:endParaRPr>
        </a:p>
      </dgm:t>
    </dgm:pt>
    <dgm:pt modelId="{6088E7BF-043D-5047-8930-7A4F3916A77A}" type="parTrans" cxnId="{3E43FD80-F639-734B-BB52-14448778D09D}">
      <dgm:prSet/>
      <dgm:spPr/>
      <dgm:t>
        <a:bodyPr/>
        <a:lstStyle/>
        <a:p>
          <a:endParaRPr lang="it-IT"/>
        </a:p>
      </dgm:t>
    </dgm:pt>
    <dgm:pt modelId="{F5765D43-E52A-F340-83DC-21D844B53E52}" type="sibTrans" cxnId="{3E43FD80-F639-734B-BB52-14448778D09D}">
      <dgm:prSet/>
      <dgm:spPr/>
      <dgm:t>
        <a:bodyPr/>
        <a:lstStyle/>
        <a:p>
          <a:endParaRPr lang="it-IT"/>
        </a:p>
      </dgm:t>
    </dgm:pt>
    <dgm:pt modelId="{28D5789C-7AA9-A841-810E-58F0241226E5}">
      <dgm:prSet phldrT="[Testo]" custT="1"/>
      <dgm:spPr/>
      <dgm:t>
        <a:bodyPr/>
        <a:lstStyle/>
        <a:p>
          <a:r>
            <a:rPr lang="it-IT" sz="1600" b="1" u="sng" dirty="0" smtClean="0">
              <a:solidFill>
                <a:schemeClr val="tx1"/>
              </a:solidFill>
            </a:rPr>
            <a:t>Controlli annuali sulle SOA </a:t>
          </a:r>
          <a:r>
            <a:rPr lang="it-IT" sz="1600" b="0" dirty="0" smtClean="0">
              <a:solidFill>
                <a:schemeClr val="tx1"/>
              </a:solidFill>
            </a:rPr>
            <a:t>(art. 84, c. 9): ANAC pubblica sul proprio sito numero di controlli a campione sulle attestazioni rilasciate dalle SOA </a:t>
          </a:r>
          <a:endParaRPr lang="it-IT" sz="1600" b="0" dirty="0">
            <a:solidFill>
              <a:schemeClr val="tx1"/>
            </a:solidFill>
          </a:endParaRPr>
        </a:p>
      </dgm:t>
    </dgm:pt>
    <dgm:pt modelId="{822CAA22-F6BD-6B48-8B13-45E6234E6243}" type="parTrans" cxnId="{0FC1CF2B-71C2-3E43-8DF8-CD2794BC3516}">
      <dgm:prSet/>
      <dgm:spPr/>
      <dgm:t>
        <a:bodyPr/>
        <a:lstStyle/>
        <a:p>
          <a:endParaRPr lang="it-IT"/>
        </a:p>
      </dgm:t>
    </dgm:pt>
    <dgm:pt modelId="{5AE4C3D3-B3B8-174D-A0D4-68B6853FA83E}" type="sibTrans" cxnId="{0FC1CF2B-71C2-3E43-8DF8-CD2794BC3516}">
      <dgm:prSet/>
      <dgm:spPr/>
      <dgm:t>
        <a:bodyPr/>
        <a:lstStyle/>
        <a:p>
          <a:endParaRPr lang="it-IT"/>
        </a:p>
      </dgm:t>
    </dgm:pt>
    <dgm:pt modelId="{B32432FA-9D2F-9D40-898A-D61DDFEAE750}">
      <dgm:prSet phldrT="[Testo]"/>
      <dgm:spPr/>
      <dgm:t>
        <a:bodyPr/>
        <a:lstStyle/>
        <a:p>
          <a:r>
            <a:rPr lang="it-IT" b="1" u="sng" dirty="0" smtClean="0">
              <a:solidFill>
                <a:srgbClr val="000000"/>
              </a:solidFill>
            </a:rPr>
            <a:t>Controlli sulle imprese </a:t>
          </a:r>
          <a:r>
            <a:rPr lang="it-IT" dirty="0" smtClean="0">
              <a:solidFill>
                <a:srgbClr val="000000"/>
              </a:solidFill>
            </a:rPr>
            <a:t>(84, comma 6) effettua ispezioni, anche senza preavviso, o richiede qualsiasi documento ritenuto necessario, anche su motivata e documentata istanza di altra impresa, di una SOA o di una stazione appaltante.</a:t>
          </a:r>
          <a:endParaRPr lang="it-IT" dirty="0">
            <a:solidFill>
              <a:srgbClr val="000000"/>
            </a:solidFill>
          </a:endParaRPr>
        </a:p>
      </dgm:t>
    </dgm:pt>
    <dgm:pt modelId="{753179EC-EE86-8D48-9F29-3BB68BBBA349}" type="parTrans" cxnId="{33E38E35-57D3-6742-8501-C3683788E19E}">
      <dgm:prSet/>
      <dgm:spPr/>
      <dgm:t>
        <a:bodyPr/>
        <a:lstStyle/>
        <a:p>
          <a:endParaRPr lang="it-IT"/>
        </a:p>
      </dgm:t>
    </dgm:pt>
    <dgm:pt modelId="{E2317121-9B17-514F-AA95-A18ADF8532C4}" type="sibTrans" cxnId="{33E38E35-57D3-6742-8501-C3683788E19E}">
      <dgm:prSet/>
      <dgm:spPr/>
      <dgm:t>
        <a:bodyPr/>
        <a:lstStyle/>
        <a:p>
          <a:endParaRPr lang="it-IT"/>
        </a:p>
      </dgm:t>
    </dgm:pt>
    <dgm:pt modelId="{7E39C764-599D-5B42-A56E-EAEA8CBF48B5}" type="pres">
      <dgm:prSet presAssocID="{954245DB-3758-B641-A8A1-69C0DC8AC003}" presName="Name0" presStyleCnt="0">
        <dgm:presLayoutVars>
          <dgm:chMax val="1"/>
          <dgm:chPref val="1"/>
          <dgm:dir/>
          <dgm:animOne val="branch"/>
          <dgm:animLvl val="lvl"/>
        </dgm:presLayoutVars>
      </dgm:prSet>
      <dgm:spPr/>
      <dgm:t>
        <a:bodyPr/>
        <a:lstStyle/>
        <a:p>
          <a:endParaRPr lang="it-IT"/>
        </a:p>
      </dgm:t>
    </dgm:pt>
    <dgm:pt modelId="{19F6EA64-BE20-9046-94D5-03623C82F5A2}" type="pres">
      <dgm:prSet presAssocID="{9B3A3967-EBA9-2440-ABF9-4BDEC565CB54}" presName="singleCycle" presStyleCnt="0"/>
      <dgm:spPr/>
    </dgm:pt>
    <dgm:pt modelId="{2FAA8ED3-D17D-CD4B-A95A-3DD006990104}" type="pres">
      <dgm:prSet presAssocID="{9B3A3967-EBA9-2440-ABF9-4BDEC565CB54}" presName="singleCenter" presStyleLbl="node1" presStyleIdx="0" presStyleCnt="4" custLinFactNeighborX="-835" custLinFactNeighborY="-835">
        <dgm:presLayoutVars>
          <dgm:chMax val="7"/>
          <dgm:chPref val="7"/>
        </dgm:presLayoutVars>
      </dgm:prSet>
      <dgm:spPr/>
      <dgm:t>
        <a:bodyPr/>
        <a:lstStyle/>
        <a:p>
          <a:endParaRPr lang="it-IT"/>
        </a:p>
      </dgm:t>
    </dgm:pt>
    <dgm:pt modelId="{CCDAF280-539E-9F44-AB11-1C3A9AF6717B}" type="pres">
      <dgm:prSet presAssocID="{6088E7BF-043D-5047-8930-7A4F3916A77A}" presName="Name56" presStyleLbl="parChTrans1D2" presStyleIdx="0" presStyleCnt="3"/>
      <dgm:spPr/>
      <dgm:t>
        <a:bodyPr/>
        <a:lstStyle/>
        <a:p>
          <a:endParaRPr lang="it-IT"/>
        </a:p>
      </dgm:t>
    </dgm:pt>
    <dgm:pt modelId="{696F2A40-CE70-874A-A13E-363B7D0B1639}" type="pres">
      <dgm:prSet presAssocID="{1BD99207-AFB5-FE4F-8160-C1B075C4DFEA}" presName="text0" presStyleLbl="node1" presStyleIdx="1" presStyleCnt="4" custScaleX="955191" custScaleY="136312" custRadScaleRad="86583" custRadScaleInc="921">
        <dgm:presLayoutVars>
          <dgm:bulletEnabled val="1"/>
        </dgm:presLayoutVars>
      </dgm:prSet>
      <dgm:spPr/>
      <dgm:t>
        <a:bodyPr/>
        <a:lstStyle/>
        <a:p>
          <a:endParaRPr lang="it-IT"/>
        </a:p>
      </dgm:t>
    </dgm:pt>
    <dgm:pt modelId="{FDCBC79A-2FA5-5B44-972B-AFDFDE2239E0}" type="pres">
      <dgm:prSet presAssocID="{822CAA22-F6BD-6B48-8B13-45E6234E6243}" presName="Name56" presStyleLbl="parChTrans1D2" presStyleIdx="1" presStyleCnt="3"/>
      <dgm:spPr/>
      <dgm:t>
        <a:bodyPr/>
        <a:lstStyle/>
        <a:p>
          <a:endParaRPr lang="it-IT"/>
        </a:p>
      </dgm:t>
    </dgm:pt>
    <dgm:pt modelId="{26E873B6-9CC7-5A40-B012-553C9A2AF19C}" type="pres">
      <dgm:prSet presAssocID="{28D5789C-7AA9-A841-810E-58F0241226E5}" presName="text0" presStyleLbl="node1" presStyleIdx="2" presStyleCnt="4" custScaleX="437644" custScaleY="330164" custRadScaleRad="152080" custRadScaleInc="-36915">
        <dgm:presLayoutVars>
          <dgm:bulletEnabled val="1"/>
        </dgm:presLayoutVars>
      </dgm:prSet>
      <dgm:spPr/>
      <dgm:t>
        <a:bodyPr/>
        <a:lstStyle/>
        <a:p>
          <a:endParaRPr lang="it-IT"/>
        </a:p>
      </dgm:t>
    </dgm:pt>
    <dgm:pt modelId="{DE5F798C-2AA2-124E-8E85-5ECD47CE1CED}" type="pres">
      <dgm:prSet presAssocID="{753179EC-EE86-8D48-9F29-3BB68BBBA349}" presName="Name56" presStyleLbl="parChTrans1D2" presStyleIdx="2" presStyleCnt="3"/>
      <dgm:spPr/>
      <dgm:t>
        <a:bodyPr/>
        <a:lstStyle/>
        <a:p>
          <a:endParaRPr lang="it-IT"/>
        </a:p>
      </dgm:t>
    </dgm:pt>
    <dgm:pt modelId="{DE181669-7DAF-944D-8569-796F4FC0E6A1}" type="pres">
      <dgm:prSet presAssocID="{B32432FA-9D2F-9D40-898A-D61DDFEAE750}" presName="text0" presStyleLbl="node1" presStyleIdx="3" presStyleCnt="4" custScaleX="463976" custScaleY="301065" custRadScaleRad="156492" custRadScaleInc="30565">
        <dgm:presLayoutVars>
          <dgm:bulletEnabled val="1"/>
        </dgm:presLayoutVars>
      </dgm:prSet>
      <dgm:spPr/>
      <dgm:t>
        <a:bodyPr/>
        <a:lstStyle/>
        <a:p>
          <a:endParaRPr lang="it-IT"/>
        </a:p>
      </dgm:t>
    </dgm:pt>
  </dgm:ptLst>
  <dgm:cxnLst>
    <dgm:cxn modelId="{0FC1CF2B-71C2-3E43-8DF8-CD2794BC3516}" srcId="{9B3A3967-EBA9-2440-ABF9-4BDEC565CB54}" destId="{28D5789C-7AA9-A841-810E-58F0241226E5}" srcOrd="1" destOrd="0" parTransId="{822CAA22-F6BD-6B48-8B13-45E6234E6243}" sibTransId="{5AE4C3D3-B3B8-174D-A0D4-68B6853FA83E}"/>
    <dgm:cxn modelId="{F9416A51-F4F6-6043-A167-E5A3D445CC8E}" type="presOf" srcId="{B32432FA-9D2F-9D40-898A-D61DDFEAE750}" destId="{DE181669-7DAF-944D-8569-796F4FC0E6A1}" srcOrd="0" destOrd="0" presId="urn:microsoft.com/office/officeart/2008/layout/RadialCluster"/>
    <dgm:cxn modelId="{EDAAF423-FCCD-8A45-AEAD-D8145DBE3BC7}" type="presOf" srcId="{954245DB-3758-B641-A8A1-69C0DC8AC003}" destId="{7E39C764-599D-5B42-A56E-EAEA8CBF48B5}" srcOrd="0" destOrd="0" presId="urn:microsoft.com/office/officeart/2008/layout/RadialCluster"/>
    <dgm:cxn modelId="{172B4BAE-FC47-8C49-8B9F-45C92CC4AA91}" type="presOf" srcId="{9B3A3967-EBA9-2440-ABF9-4BDEC565CB54}" destId="{2FAA8ED3-D17D-CD4B-A95A-3DD006990104}" srcOrd="0" destOrd="0" presId="urn:microsoft.com/office/officeart/2008/layout/RadialCluster"/>
    <dgm:cxn modelId="{4FDB83F8-0F4F-6642-A426-78226B2AA22B}" srcId="{954245DB-3758-B641-A8A1-69C0DC8AC003}" destId="{9B3A3967-EBA9-2440-ABF9-4BDEC565CB54}" srcOrd="0" destOrd="0" parTransId="{26EB7940-02E9-7541-8C03-C4B3727BAEF8}" sibTransId="{AE2259EC-42BA-7648-916A-758651740A0B}"/>
    <dgm:cxn modelId="{33E38E35-57D3-6742-8501-C3683788E19E}" srcId="{9B3A3967-EBA9-2440-ABF9-4BDEC565CB54}" destId="{B32432FA-9D2F-9D40-898A-D61DDFEAE750}" srcOrd="2" destOrd="0" parTransId="{753179EC-EE86-8D48-9F29-3BB68BBBA349}" sibTransId="{E2317121-9B17-514F-AA95-A18ADF8532C4}"/>
    <dgm:cxn modelId="{22116BB9-633C-874C-ABDC-D505BFFCAEC5}" type="presOf" srcId="{753179EC-EE86-8D48-9F29-3BB68BBBA349}" destId="{DE5F798C-2AA2-124E-8E85-5ECD47CE1CED}" srcOrd="0" destOrd="0" presId="urn:microsoft.com/office/officeart/2008/layout/RadialCluster"/>
    <dgm:cxn modelId="{3E43FD80-F639-734B-BB52-14448778D09D}" srcId="{9B3A3967-EBA9-2440-ABF9-4BDEC565CB54}" destId="{1BD99207-AFB5-FE4F-8160-C1B075C4DFEA}" srcOrd="0" destOrd="0" parTransId="{6088E7BF-043D-5047-8930-7A4F3916A77A}" sibTransId="{F5765D43-E52A-F340-83DC-21D844B53E52}"/>
    <dgm:cxn modelId="{AE08FF2D-83AC-8B4B-8253-90B285F3A8E0}" type="presOf" srcId="{28D5789C-7AA9-A841-810E-58F0241226E5}" destId="{26E873B6-9CC7-5A40-B012-553C9A2AF19C}" srcOrd="0" destOrd="0" presId="urn:microsoft.com/office/officeart/2008/layout/RadialCluster"/>
    <dgm:cxn modelId="{F6E300FE-513E-1E4C-8A9B-B216ADE5BE68}" type="presOf" srcId="{822CAA22-F6BD-6B48-8B13-45E6234E6243}" destId="{FDCBC79A-2FA5-5B44-972B-AFDFDE2239E0}" srcOrd="0" destOrd="0" presId="urn:microsoft.com/office/officeart/2008/layout/RadialCluster"/>
    <dgm:cxn modelId="{EFE848CD-6C83-2C45-ACA1-19F61658AFF1}" type="presOf" srcId="{6088E7BF-043D-5047-8930-7A4F3916A77A}" destId="{CCDAF280-539E-9F44-AB11-1C3A9AF6717B}" srcOrd="0" destOrd="0" presId="urn:microsoft.com/office/officeart/2008/layout/RadialCluster"/>
    <dgm:cxn modelId="{4E409DF6-A0B3-034A-9269-4AC23CE0FEE7}" type="presOf" srcId="{1BD99207-AFB5-FE4F-8160-C1B075C4DFEA}" destId="{696F2A40-CE70-874A-A13E-363B7D0B1639}" srcOrd="0" destOrd="0" presId="urn:microsoft.com/office/officeart/2008/layout/RadialCluster"/>
    <dgm:cxn modelId="{71B71792-83DC-7F44-B78B-D146B94E8CCD}" type="presParOf" srcId="{7E39C764-599D-5B42-A56E-EAEA8CBF48B5}" destId="{19F6EA64-BE20-9046-94D5-03623C82F5A2}" srcOrd="0" destOrd="0" presId="urn:microsoft.com/office/officeart/2008/layout/RadialCluster"/>
    <dgm:cxn modelId="{817E722D-8C5C-F140-8497-2F9F37AE20F3}" type="presParOf" srcId="{19F6EA64-BE20-9046-94D5-03623C82F5A2}" destId="{2FAA8ED3-D17D-CD4B-A95A-3DD006990104}" srcOrd="0" destOrd="0" presId="urn:microsoft.com/office/officeart/2008/layout/RadialCluster"/>
    <dgm:cxn modelId="{D21ED7EC-B4FB-1941-B16B-697B2934D2B5}" type="presParOf" srcId="{19F6EA64-BE20-9046-94D5-03623C82F5A2}" destId="{CCDAF280-539E-9F44-AB11-1C3A9AF6717B}" srcOrd="1" destOrd="0" presId="urn:microsoft.com/office/officeart/2008/layout/RadialCluster"/>
    <dgm:cxn modelId="{1518160A-4A36-3C40-8671-836A63004012}" type="presParOf" srcId="{19F6EA64-BE20-9046-94D5-03623C82F5A2}" destId="{696F2A40-CE70-874A-A13E-363B7D0B1639}" srcOrd="2" destOrd="0" presId="urn:microsoft.com/office/officeart/2008/layout/RadialCluster"/>
    <dgm:cxn modelId="{346C2641-D4B2-E545-8E58-3FF34F72B02A}" type="presParOf" srcId="{19F6EA64-BE20-9046-94D5-03623C82F5A2}" destId="{FDCBC79A-2FA5-5B44-972B-AFDFDE2239E0}" srcOrd="3" destOrd="0" presId="urn:microsoft.com/office/officeart/2008/layout/RadialCluster"/>
    <dgm:cxn modelId="{4821456B-76D5-7A4C-BD9C-AEE979746696}" type="presParOf" srcId="{19F6EA64-BE20-9046-94D5-03623C82F5A2}" destId="{26E873B6-9CC7-5A40-B012-553C9A2AF19C}" srcOrd="4" destOrd="0" presId="urn:microsoft.com/office/officeart/2008/layout/RadialCluster"/>
    <dgm:cxn modelId="{003341C2-8CFA-DF49-868D-7895A7DD00F5}" type="presParOf" srcId="{19F6EA64-BE20-9046-94D5-03623C82F5A2}" destId="{DE5F798C-2AA2-124E-8E85-5ECD47CE1CED}" srcOrd="5" destOrd="0" presId="urn:microsoft.com/office/officeart/2008/layout/RadialCluster"/>
    <dgm:cxn modelId="{67E9DEDE-8797-6740-9EB4-6AAE270EE638}" type="presParOf" srcId="{19F6EA64-BE20-9046-94D5-03623C82F5A2}" destId="{DE181669-7DAF-944D-8569-796F4FC0E6A1}" srcOrd="6" destOrd="0" presId="urn:microsoft.com/office/officeart/2008/layout/RadialCluster"/>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FE66718-5974-574F-B7EF-4B777D23D46D}" type="doc">
      <dgm:prSet loTypeId="urn:microsoft.com/office/officeart/2009/3/layout/HorizontalOrganizationChart" loCatId="" qsTypeId="urn:microsoft.com/office/officeart/2005/8/quickstyle/simple4" qsCatId="simple" csTypeId="urn:microsoft.com/office/officeart/2005/8/colors/accent1_2#23" csCatId="accent1" phldr="1"/>
      <dgm:spPr/>
      <dgm:t>
        <a:bodyPr/>
        <a:lstStyle/>
        <a:p>
          <a:endParaRPr lang="it-IT"/>
        </a:p>
      </dgm:t>
    </dgm:pt>
    <dgm:pt modelId="{39943123-74AD-2745-8D4E-CC7BD8626AD0}">
      <dgm:prSet phldrT="[Testo]"/>
      <dgm:spPr/>
      <dgm:t>
        <a:bodyPr/>
        <a:lstStyle/>
        <a:p>
          <a:r>
            <a:rPr lang="it-IT" b="1" dirty="0" smtClean="0">
              <a:solidFill>
                <a:srgbClr val="000000"/>
              </a:solidFill>
            </a:rPr>
            <a:t>Sanzioni amministrative pecuniarie </a:t>
          </a:r>
          <a:endParaRPr lang="it-IT" b="1" dirty="0">
            <a:solidFill>
              <a:srgbClr val="000000"/>
            </a:solidFill>
          </a:endParaRPr>
        </a:p>
      </dgm:t>
    </dgm:pt>
    <dgm:pt modelId="{6520B123-51DC-494D-93D6-08F2C9804262}" type="parTrans" cxnId="{E1EC9C5F-4230-AC46-A10C-22F4DDD2C46E}">
      <dgm:prSet/>
      <dgm:spPr/>
      <dgm:t>
        <a:bodyPr/>
        <a:lstStyle/>
        <a:p>
          <a:endParaRPr lang="it-IT"/>
        </a:p>
      </dgm:t>
    </dgm:pt>
    <dgm:pt modelId="{7F7462D7-C347-774C-AA08-8FCAC4478E4D}" type="sibTrans" cxnId="{E1EC9C5F-4230-AC46-A10C-22F4DDD2C46E}">
      <dgm:prSet/>
      <dgm:spPr/>
      <dgm:t>
        <a:bodyPr/>
        <a:lstStyle/>
        <a:p>
          <a:endParaRPr lang="it-IT"/>
        </a:p>
      </dgm:t>
    </dgm:pt>
    <dgm:pt modelId="{A41A9147-20A5-FB45-B9EE-93036BEC68B9}">
      <dgm:prSet phldrT="[Testo]"/>
      <dgm:spPr/>
      <dgm:t>
        <a:bodyPr/>
        <a:lstStyle/>
        <a:p>
          <a:pPr algn="just"/>
          <a:r>
            <a:rPr lang="it-IT" dirty="0" smtClean="0">
              <a:solidFill>
                <a:srgbClr val="000000"/>
              </a:solidFill>
            </a:rPr>
            <a:t>rifiuto od omissione, senza giustificato motivo, di fornire informazioni o di esibire i documenti richiesti da ANAC o rifiuto degli operatori di ottemperare richieste della stazione appaltante per comprovare il possesso dei requisiti: sanzione tra euro 250,00 e euro 25.000,00</a:t>
          </a:r>
          <a:r>
            <a:rPr lang="it-IT" dirty="0" smtClean="0"/>
            <a:t>. </a:t>
          </a:r>
          <a:endParaRPr lang="it-IT" dirty="0"/>
        </a:p>
      </dgm:t>
    </dgm:pt>
    <dgm:pt modelId="{6709C3A3-1DD2-CE43-9182-C8EB1F8A515C}" type="parTrans" cxnId="{8299E902-269A-7A44-B524-B887460F3265}">
      <dgm:prSet/>
      <dgm:spPr/>
      <dgm:t>
        <a:bodyPr/>
        <a:lstStyle/>
        <a:p>
          <a:endParaRPr lang="it-IT"/>
        </a:p>
      </dgm:t>
    </dgm:pt>
    <dgm:pt modelId="{B086034A-5514-9949-9952-D7BED0E727CD}" type="sibTrans" cxnId="{8299E902-269A-7A44-B524-B887460F3265}">
      <dgm:prSet/>
      <dgm:spPr/>
      <dgm:t>
        <a:bodyPr/>
        <a:lstStyle/>
        <a:p>
          <a:endParaRPr lang="it-IT"/>
        </a:p>
      </dgm:t>
    </dgm:pt>
    <dgm:pt modelId="{E15DDFCB-EE3B-1141-B8C0-E54A4C19BAB5}">
      <dgm:prSet phldrT="[Testo]"/>
      <dgm:spPr/>
      <dgm:t>
        <a:bodyPr/>
        <a:lstStyle/>
        <a:p>
          <a:pPr algn="just"/>
          <a:r>
            <a:rPr lang="it-IT" dirty="0" smtClean="0">
              <a:solidFill>
                <a:srgbClr val="000000"/>
              </a:solidFill>
            </a:rPr>
            <a:t>Esibizione documenti ed informazioni non veritieri ad ANAC o stazioni appaltanti o organismi di attestazione: sanzione tra euro 500,00 e 50.000,00 </a:t>
          </a:r>
          <a:endParaRPr lang="it-IT" dirty="0">
            <a:solidFill>
              <a:srgbClr val="000000"/>
            </a:solidFill>
          </a:endParaRPr>
        </a:p>
      </dgm:t>
    </dgm:pt>
    <dgm:pt modelId="{C7CDA311-F168-BF46-90C0-21CD85B90564}" type="parTrans" cxnId="{8C51E17F-C524-A34B-95A4-9D7B2D3ABA80}">
      <dgm:prSet/>
      <dgm:spPr/>
      <dgm:t>
        <a:bodyPr/>
        <a:lstStyle/>
        <a:p>
          <a:endParaRPr lang="it-IT"/>
        </a:p>
      </dgm:t>
    </dgm:pt>
    <dgm:pt modelId="{CE7CD191-7AC7-6845-9228-7B992C807D4C}" type="sibTrans" cxnId="{8C51E17F-C524-A34B-95A4-9D7B2D3ABA80}">
      <dgm:prSet/>
      <dgm:spPr/>
      <dgm:t>
        <a:bodyPr/>
        <a:lstStyle/>
        <a:p>
          <a:endParaRPr lang="it-IT"/>
        </a:p>
      </dgm:t>
    </dgm:pt>
    <dgm:pt modelId="{877B4F2E-A092-6346-91B7-1D328759DD76}">
      <dgm:prSet phldrT="[Testo]"/>
      <dgm:spPr/>
      <dgm:t>
        <a:bodyPr/>
        <a:lstStyle/>
        <a:p>
          <a:pPr algn="just"/>
          <a:r>
            <a:rPr lang="it-IT" dirty="0" smtClean="0">
              <a:solidFill>
                <a:schemeClr val="tx1"/>
              </a:solidFill>
            </a:rPr>
            <a:t>Art. 84, c. 10: violazione </a:t>
          </a:r>
          <a:r>
            <a:rPr lang="it-IT" dirty="0" err="1" smtClean="0">
              <a:solidFill>
                <a:schemeClr val="tx1"/>
              </a:solidFill>
            </a:rPr>
            <a:t>emanande</a:t>
          </a:r>
          <a:r>
            <a:rPr lang="it-IT" dirty="0" smtClean="0">
              <a:solidFill>
                <a:schemeClr val="tx1"/>
              </a:solidFill>
            </a:rPr>
            <a:t> Linee guida sul sistema di qualificazione: sanzioni pecuniarie di cui sopra, ma non è ammesso pagamento in misura ridotta. </a:t>
          </a:r>
          <a:endParaRPr lang="it-IT" dirty="0">
            <a:solidFill>
              <a:schemeClr val="tx1"/>
            </a:solidFill>
          </a:endParaRPr>
        </a:p>
      </dgm:t>
    </dgm:pt>
    <dgm:pt modelId="{DF606EBB-9475-DA46-A282-287BABD43BE8}" type="parTrans" cxnId="{00616E4D-2EF7-0D4B-B178-D1C5412FB39F}">
      <dgm:prSet/>
      <dgm:spPr/>
      <dgm:t>
        <a:bodyPr/>
        <a:lstStyle/>
        <a:p>
          <a:endParaRPr lang="it-IT"/>
        </a:p>
      </dgm:t>
    </dgm:pt>
    <dgm:pt modelId="{B48AD827-48FE-5445-9C3D-1575A3A3D6CF}" type="sibTrans" cxnId="{00616E4D-2EF7-0D4B-B178-D1C5412FB39F}">
      <dgm:prSet/>
      <dgm:spPr/>
      <dgm:t>
        <a:bodyPr/>
        <a:lstStyle/>
        <a:p>
          <a:endParaRPr lang="it-IT"/>
        </a:p>
      </dgm:t>
    </dgm:pt>
    <dgm:pt modelId="{123BF1BB-666C-C842-9D9F-402F14A442EB}" type="pres">
      <dgm:prSet presAssocID="{DFE66718-5974-574F-B7EF-4B777D23D46D}" presName="hierChild1" presStyleCnt="0">
        <dgm:presLayoutVars>
          <dgm:orgChart val="1"/>
          <dgm:chPref val="1"/>
          <dgm:dir/>
          <dgm:animOne val="branch"/>
          <dgm:animLvl val="lvl"/>
          <dgm:resizeHandles/>
        </dgm:presLayoutVars>
      </dgm:prSet>
      <dgm:spPr/>
      <dgm:t>
        <a:bodyPr/>
        <a:lstStyle/>
        <a:p>
          <a:endParaRPr lang="it-IT"/>
        </a:p>
      </dgm:t>
    </dgm:pt>
    <dgm:pt modelId="{21919216-C9FA-B841-B762-EF2870D239CD}" type="pres">
      <dgm:prSet presAssocID="{39943123-74AD-2745-8D4E-CC7BD8626AD0}" presName="hierRoot1" presStyleCnt="0">
        <dgm:presLayoutVars>
          <dgm:hierBranch val="init"/>
        </dgm:presLayoutVars>
      </dgm:prSet>
      <dgm:spPr/>
    </dgm:pt>
    <dgm:pt modelId="{2A09C16C-8538-EE46-AE1C-05E0061FD379}" type="pres">
      <dgm:prSet presAssocID="{39943123-74AD-2745-8D4E-CC7BD8626AD0}" presName="rootComposite1" presStyleCnt="0"/>
      <dgm:spPr/>
    </dgm:pt>
    <dgm:pt modelId="{33FC24C2-3AFC-A34F-9CAC-240184BDCA02}" type="pres">
      <dgm:prSet presAssocID="{39943123-74AD-2745-8D4E-CC7BD8626AD0}" presName="rootText1" presStyleLbl="node0" presStyleIdx="0" presStyleCnt="1" custScaleX="58124" custScaleY="137754" custLinFactNeighborX="-47699" custLinFactNeighborY="-11774">
        <dgm:presLayoutVars>
          <dgm:chPref val="3"/>
        </dgm:presLayoutVars>
      </dgm:prSet>
      <dgm:spPr/>
      <dgm:t>
        <a:bodyPr/>
        <a:lstStyle/>
        <a:p>
          <a:endParaRPr lang="it-IT"/>
        </a:p>
      </dgm:t>
    </dgm:pt>
    <dgm:pt modelId="{3CC15269-0296-A644-9747-984B01A487DB}" type="pres">
      <dgm:prSet presAssocID="{39943123-74AD-2745-8D4E-CC7BD8626AD0}" presName="rootConnector1" presStyleLbl="node1" presStyleIdx="0" presStyleCnt="0"/>
      <dgm:spPr/>
      <dgm:t>
        <a:bodyPr/>
        <a:lstStyle/>
        <a:p>
          <a:endParaRPr lang="it-IT"/>
        </a:p>
      </dgm:t>
    </dgm:pt>
    <dgm:pt modelId="{DA4C234E-5945-F746-A9B1-E0BA67D6D7E6}" type="pres">
      <dgm:prSet presAssocID="{39943123-74AD-2745-8D4E-CC7BD8626AD0}" presName="hierChild2" presStyleCnt="0"/>
      <dgm:spPr/>
    </dgm:pt>
    <dgm:pt modelId="{CCE56ED5-C56E-1E47-B563-26CC899C8B8B}" type="pres">
      <dgm:prSet presAssocID="{6709C3A3-1DD2-CE43-9182-C8EB1F8A515C}" presName="Name64" presStyleLbl="parChTrans1D2" presStyleIdx="0" presStyleCnt="3"/>
      <dgm:spPr/>
      <dgm:t>
        <a:bodyPr/>
        <a:lstStyle/>
        <a:p>
          <a:endParaRPr lang="it-IT"/>
        </a:p>
      </dgm:t>
    </dgm:pt>
    <dgm:pt modelId="{811AA6E6-1CE4-7B4A-8220-BD657B921E82}" type="pres">
      <dgm:prSet presAssocID="{A41A9147-20A5-FB45-B9EE-93036BEC68B9}" presName="hierRoot2" presStyleCnt="0">
        <dgm:presLayoutVars>
          <dgm:hierBranch val="init"/>
        </dgm:presLayoutVars>
      </dgm:prSet>
      <dgm:spPr/>
    </dgm:pt>
    <dgm:pt modelId="{8E309FAD-4EB6-2546-9F21-02D1217FCCFD}" type="pres">
      <dgm:prSet presAssocID="{A41A9147-20A5-FB45-B9EE-93036BEC68B9}" presName="rootComposite" presStyleCnt="0"/>
      <dgm:spPr/>
    </dgm:pt>
    <dgm:pt modelId="{D386108A-7719-994A-A3AB-5E5DD35F2965}" type="pres">
      <dgm:prSet presAssocID="{A41A9147-20A5-FB45-B9EE-93036BEC68B9}" presName="rootText" presStyleLbl="node2" presStyleIdx="0" presStyleCnt="3" custScaleX="178262" custLinFactNeighborX="8527" custLinFactNeighborY="-197">
        <dgm:presLayoutVars>
          <dgm:chPref val="3"/>
        </dgm:presLayoutVars>
      </dgm:prSet>
      <dgm:spPr/>
      <dgm:t>
        <a:bodyPr/>
        <a:lstStyle/>
        <a:p>
          <a:endParaRPr lang="it-IT"/>
        </a:p>
      </dgm:t>
    </dgm:pt>
    <dgm:pt modelId="{1A1D13F1-1E87-9141-9FB5-39AC5DA6406F}" type="pres">
      <dgm:prSet presAssocID="{A41A9147-20A5-FB45-B9EE-93036BEC68B9}" presName="rootConnector" presStyleLbl="node2" presStyleIdx="0" presStyleCnt="3"/>
      <dgm:spPr/>
      <dgm:t>
        <a:bodyPr/>
        <a:lstStyle/>
        <a:p>
          <a:endParaRPr lang="it-IT"/>
        </a:p>
      </dgm:t>
    </dgm:pt>
    <dgm:pt modelId="{CF69FC6E-08CB-A041-8873-65A033E441B1}" type="pres">
      <dgm:prSet presAssocID="{A41A9147-20A5-FB45-B9EE-93036BEC68B9}" presName="hierChild4" presStyleCnt="0"/>
      <dgm:spPr/>
    </dgm:pt>
    <dgm:pt modelId="{7D75A520-2C73-5649-8905-D6D9863812A1}" type="pres">
      <dgm:prSet presAssocID="{A41A9147-20A5-FB45-B9EE-93036BEC68B9}" presName="hierChild5" presStyleCnt="0"/>
      <dgm:spPr/>
    </dgm:pt>
    <dgm:pt modelId="{E9B0D094-8BE8-1445-AA8A-023B5B39B914}" type="pres">
      <dgm:prSet presAssocID="{C7CDA311-F168-BF46-90C0-21CD85B90564}" presName="Name64" presStyleLbl="parChTrans1D2" presStyleIdx="1" presStyleCnt="3"/>
      <dgm:spPr/>
      <dgm:t>
        <a:bodyPr/>
        <a:lstStyle/>
        <a:p>
          <a:endParaRPr lang="it-IT"/>
        </a:p>
      </dgm:t>
    </dgm:pt>
    <dgm:pt modelId="{5E50AEE3-50E0-9147-A0B7-B5089D21838F}" type="pres">
      <dgm:prSet presAssocID="{E15DDFCB-EE3B-1141-B8C0-E54A4C19BAB5}" presName="hierRoot2" presStyleCnt="0">
        <dgm:presLayoutVars>
          <dgm:hierBranch val="init"/>
        </dgm:presLayoutVars>
      </dgm:prSet>
      <dgm:spPr/>
    </dgm:pt>
    <dgm:pt modelId="{5D3FC9A9-7E5C-7A44-B325-CC8573E355E9}" type="pres">
      <dgm:prSet presAssocID="{E15DDFCB-EE3B-1141-B8C0-E54A4C19BAB5}" presName="rootComposite" presStyleCnt="0"/>
      <dgm:spPr/>
    </dgm:pt>
    <dgm:pt modelId="{F1A33A9D-16C5-5842-AE5D-27F8125977CF}" type="pres">
      <dgm:prSet presAssocID="{E15DDFCB-EE3B-1141-B8C0-E54A4C19BAB5}" presName="rootText" presStyleLbl="node2" presStyleIdx="1" presStyleCnt="3" custScaleX="178991" custScaleY="114205" custLinFactNeighborX="10368" custLinFactNeighborY="-7809">
        <dgm:presLayoutVars>
          <dgm:chPref val="3"/>
        </dgm:presLayoutVars>
      </dgm:prSet>
      <dgm:spPr/>
      <dgm:t>
        <a:bodyPr/>
        <a:lstStyle/>
        <a:p>
          <a:endParaRPr lang="it-IT"/>
        </a:p>
      </dgm:t>
    </dgm:pt>
    <dgm:pt modelId="{398B66DB-FDD1-CD4F-9D23-1D8034D34C20}" type="pres">
      <dgm:prSet presAssocID="{E15DDFCB-EE3B-1141-B8C0-E54A4C19BAB5}" presName="rootConnector" presStyleLbl="node2" presStyleIdx="1" presStyleCnt="3"/>
      <dgm:spPr/>
      <dgm:t>
        <a:bodyPr/>
        <a:lstStyle/>
        <a:p>
          <a:endParaRPr lang="it-IT"/>
        </a:p>
      </dgm:t>
    </dgm:pt>
    <dgm:pt modelId="{FE837D20-2D6F-654A-806B-902AF9AAC352}" type="pres">
      <dgm:prSet presAssocID="{E15DDFCB-EE3B-1141-B8C0-E54A4C19BAB5}" presName="hierChild4" presStyleCnt="0"/>
      <dgm:spPr/>
    </dgm:pt>
    <dgm:pt modelId="{5310F596-2101-394F-A672-199C7E252725}" type="pres">
      <dgm:prSet presAssocID="{E15DDFCB-EE3B-1141-B8C0-E54A4C19BAB5}" presName="hierChild5" presStyleCnt="0"/>
      <dgm:spPr/>
    </dgm:pt>
    <dgm:pt modelId="{7358A220-BF04-464B-B03F-F17E30FD89CC}" type="pres">
      <dgm:prSet presAssocID="{DF606EBB-9475-DA46-A282-287BABD43BE8}" presName="Name64" presStyleLbl="parChTrans1D2" presStyleIdx="2" presStyleCnt="3"/>
      <dgm:spPr/>
      <dgm:t>
        <a:bodyPr/>
        <a:lstStyle/>
        <a:p>
          <a:endParaRPr lang="it-IT"/>
        </a:p>
      </dgm:t>
    </dgm:pt>
    <dgm:pt modelId="{833F09E6-6134-B946-92B3-38066E612638}" type="pres">
      <dgm:prSet presAssocID="{877B4F2E-A092-6346-91B7-1D328759DD76}" presName="hierRoot2" presStyleCnt="0">
        <dgm:presLayoutVars>
          <dgm:hierBranch val="init"/>
        </dgm:presLayoutVars>
      </dgm:prSet>
      <dgm:spPr/>
    </dgm:pt>
    <dgm:pt modelId="{9D4A016E-6BF6-2E46-8E01-36246036DF28}" type="pres">
      <dgm:prSet presAssocID="{877B4F2E-A092-6346-91B7-1D328759DD76}" presName="rootComposite" presStyleCnt="0"/>
      <dgm:spPr/>
    </dgm:pt>
    <dgm:pt modelId="{4ADC60BA-CD60-4249-87F0-52A7FDF15B9D}" type="pres">
      <dgm:prSet presAssocID="{877B4F2E-A092-6346-91B7-1D328759DD76}" presName="rootText" presStyleLbl="node2" presStyleIdx="2" presStyleCnt="3" custScaleX="184798" custLinFactNeighborX="11906" custLinFactNeighborY="197">
        <dgm:presLayoutVars>
          <dgm:chPref val="3"/>
        </dgm:presLayoutVars>
      </dgm:prSet>
      <dgm:spPr/>
      <dgm:t>
        <a:bodyPr/>
        <a:lstStyle/>
        <a:p>
          <a:endParaRPr lang="it-IT"/>
        </a:p>
      </dgm:t>
    </dgm:pt>
    <dgm:pt modelId="{8F00B102-8791-4349-B069-7805E947A99A}" type="pres">
      <dgm:prSet presAssocID="{877B4F2E-A092-6346-91B7-1D328759DD76}" presName="rootConnector" presStyleLbl="node2" presStyleIdx="2" presStyleCnt="3"/>
      <dgm:spPr/>
      <dgm:t>
        <a:bodyPr/>
        <a:lstStyle/>
        <a:p>
          <a:endParaRPr lang="it-IT"/>
        </a:p>
      </dgm:t>
    </dgm:pt>
    <dgm:pt modelId="{8606D227-B3F9-7348-81DE-DE5213761F51}" type="pres">
      <dgm:prSet presAssocID="{877B4F2E-A092-6346-91B7-1D328759DD76}" presName="hierChild4" presStyleCnt="0"/>
      <dgm:spPr/>
    </dgm:pt>
    <dgm:pt modelId="{50DFC4EE-5B87-C14C-AAF6-BBC175A19CD9}" type="pres">
      <dgm:prSet presAssocID="{877B4F2E-A092-6346-91B7-1D328759DD76}" presName="hierChild5" presStyleCnt="0"/>
      <dgm:spPr/>
    </dgm:pt>
    <dgm:pt modelId="{0E207699-108A-3D4F-826D-7B3F7278B9DE}" type="pres">
      <dgm:prSet presAssocID="{39943123-74AD-2745-8D4E-CC7BD8626AD0}" presName="hierChild3" presStyleCnt="0"/>
      <dgm:spPr/>
    </dgm:pt>
  </dgm:ptLst>
  <dgm:cxnLst>
    <dgm:cxn modelId="{00616E4D-2EF7-0D4B-B178-D1C5412FB39F}" srcId="{39943123-74AD-2745-8D4E-CC7BD8626AD0}" destId="{877B4F2E-A092-6346-91B7-1D328759DD76}" srcOrd="2" destOrd="0" parTransId="{DF606EBB-9475-DA46-A282-287BABD43BE8}" sibTransId="{B48AD827-48FE-5445-9C3D-1575A3A3D6CF}"/>
    <dgm:cxn modelId="{F5AF6FE2-B2CE-B44B-BB75-F6B923F28E71}" type="presOf" srcId="{E15DDFCB-EE3B-1141-B8C0-E54A4C19BAB5}" destId="{F1A33A9D-16C5-5842-AE5D-27F8125977CF}" srcOrd="0" destOrd="0" presId="urn:microsoft.com/office/officeart/2009/3/layout/HorizontalOrganizationChart"/>
    <dgm:cxn modelId="{A49FA840-0C90-6F4F-B044-2430501F9C13}" type="presOf" srcId="{A41A9147-20A5-FB45-B9EE-93036BEC68B9}" destId="{D386108A-7719-994A-A3AB-5E5DD35F2965}" srcOrd="0" destOrd="0" presId="urn:microsoft.com/office/officeart/2009/3/layout/HorizontalOrganizationChart"/>
    <dgm:cxn modelId="{8299E902-269A-7A44-B524-B887460F3265}" srcId="{39943123-74AD-2745-8D4E-CC7BD8626AD0}" destId="{A41A9147-20A5-FB45-B9EE-93036BEC68B9}" srcOrd="0" destOrd="0" parTransId="{6709C3A3-1DD2-CE43-9182-C8EB1F8A515C}" sibTransId="{B086034A-5514-9949-9952-D7BED0E727CD}"/>
    <dgm:cxn modelId="{2BCBD343-2435-2748-A998-DC988A4626F2}" type="presOf" srcId="{39943123-74AD-2745-8D4E-CC7BD8626AD0}" destId="{33FC24C2-3AFC-A34F-9CAC-240184BDCA02}" srcOrd="0" destOrd="0" presId="urn:microsoft.com/office/officeart/2009/3/layout/HorizontalOrganizationChart"/>
    <dgm:cxn modelId="{D698BD37-9F1D-9F4C-A411-701960C8BF5B}" type="presOf" srcId="{E15DDFCB-EE3B-1141-B8C0-E54A4C19BAB5}" destId="{398B66DB-FDD1-CD4F-9D23-1D8034D34C20}" srcOrd="1" destOrd="0" presId="urn:microsoft.com/office/officeart/2009/3/layout/HorizontalOrganizationChart"/>
    <dgm:cxn modelId="{A733E502-A5B6-2E4F-862C-1C6A29415C22}" type="presOf" srcId="{A41A9147-20A5-FB45-B9EE-93036BEC68B9}" destId="{1A1D13F1-1E87-9141-9FB5-39AC5DA6406F}" srcOrd="1" destOrd="0" presId="urn:microsoft.com/office/officeart/2009/3/layout/HorizontalOrganizationChart"/>
    <dgm:cxn modelId="{EB8A9876-90CB-5745-87CD-19DB9CFE99C9}" type="presOf" srcId="{DFE66718-5974-574F-B7EF-4B777D23D46D}" destId="{123BF1BB-666C-C842-9D9F-402F14A442EB}" srcOrd="0" destOrd="0" presId="urn:microsoft.com/office/officeart/2009/3/layout/HorizontalOrganizationChart"/>
    <dgm:cxn modelId="{F9486B55-FB68-034A-8BD9-EABE1DF8925A}" type="presOf" srcId="{877B4F2E-A092-6346-91B7-1D328759DD76}" destId="{8F00B102-8791-4349-B069-7805E947A99A}" srcOrd="1" destOrd="0" presId="urn:microsoft.com/office/officeart/2009/3/layout/HorizontalOrganizationChart"/>
    <dgm:cxn modelId="{92B17F73-3C45-8D42-BE02-F2937D73B3A6}" type="presOf" srcId="{DF606EBB-9475-DA46-A282-287BABD43BE8}" destId="{7358A220-BF04-464B-B03F-F17E30FD89CC}" srcOrd="0" destOrd="0" presId="urn:microsoft.com/office/officeart/2009/3/layout/HorizontalOrganizationChart"/>
    <dgm:cxn modelId="{8C51E17F-C524-A34B-95A4-9D7B2D3ABA80}" srcId="{39943123-74AD-2745-8D4E-CC7BD8626AD0}" destId="{E15DDFCB-EE3B-1141-B8C0-E54A4C19BAB5}" srcOrd="1" destOrd="0" parTransId="{C7CDA311-F168-BF46-90C0-21CD85B90564}" sibTransId="{CE7CD191-7AC7-6845-9228-7B992C807D4C}"/>
    <dgm:cxn modelId="{70D88F88-E444-D049-B1F7-AD182A8ABC7E}" type="presOf" srcId="{C7CDA311-F168-BF46-90C0-21CD85B90564}" destId="{E9B0D094-8BE8-1445-AA8A-023B5B39B914}" srcOrd="0" destOrd="0" presId="urn:microsoft.com/office/officeart/2009/3/layout/HorizontalOrganizationChart"/>
    <dgm:cxn modelId="{0ED84B5E-7982-8644-BE5F-70D625BCEACD}" type="presOf" srcId="{39943123-74AD-2745-8D4E-CC7BD8626AD0}" destId="{3CC15269-0296-A644-9747-984B01A487DB}" srcOrd="1" destOrd="0" presId="urn:microsoft.com/office/officeart/2009/3/layout/HorizontalOrganizationChart"/>
    <dgm:cxn modelId="{281186CC-9C0B-F84C-9833-3827E08BD127}" type="presOf" srcId="{877B4F2E-A092-6346-91B7-1D328759DD76}" destId="{4ADC60BA-CD60-4249-87F0-52A7FDF15B9D}" srcOrd="0" destOrd="0" presId="urn:microsoft.com/office/officeart/2009/3/layout/HorizontalOrganizationChart"/>
    <dgm:cxn modelId="{8F040000-726C-9948-A24F-5B882ABA007D}" type="presOf" srcId="{6709C3A3-1DD2-CE43-9182-C8EB1F8A515C}" destId="{CCE56ED5-C56E-1E47-B563-26CC899C8B8B}" srcOrd="0" destOrd="0" presId="urn:microsoft.com/office/officeart/2009/3/layout/HorizontalOrganizationChart"/>
    <dgm:cxn modelId="{E1EC9C5F-4230-AC46-A10C-22F4DDD2C46E}" srcId="{DFE66718-5974-574F-B7EF-4B777D23D46D}" destId="{39943123-74AD-2745-8D4E-CC7BD8626AD0}" srcOrd="0" destOrd="0" parTransId="{6520B123-51DC-494D-93D6-08F2C9804262}" sibTransId="{7F7462D7-C347-774C-AA08-8FCAC4478E4D}"/>
    <dgm:cxn modelId="{2BBC1053-7E49-154D-BA96-B8DC5A261C30}" type="presParOf" srcId="{123BF1BB-666C-C842-9D9F-402F14A442EB}" destId="{21919216-C9FA-B841-B762-EF2870D239CD}" srcOrd="0" destOrd="0" presId="urn:microsoft.com/office/officeart/2009/3/layout/HorizontalOrganizationChart"/>
    <dgm:cxn modelId="{249498E8-6079-7B44-9E7B-7DADF2717F73}" type="presParOf" srcId="{21919216-C9FA-B841-B762-EF2870D239CD}" destId="{2A09C16C-8538-EE46-AE1C-05E0061FD379}" srcOrd="0" destOrd="0" presId="urn:microsoft.com/office/officeart/2009/3/layout/HorizontalOrganizationChart"/>
    <dgm:cxn modelId="{27327FDC-7D15-A146-9049-2636EBDB8767}" type="presParOf" srcId="{2A09C16C-8538-EE46-AE1C-05E0061FD379}" destId="{33FC24C2-3AFC-A34F-9CAC-240184BDCA02}" srcOrd="0" destOrd="0" presId="urn:microsoft.com/office/officeart/2009/3/layout/HorizontalOrganizationChart"/>
    <dgm:cxn modelId="{9C07085F-9C96-1944-9E75-6849A4DD58DF}" type="presParOf" srcId="{2A09C16C-8538-EE46-AE1C-05E0061FD379}" destId="{3CC15269-0296-A644-9747-984B01A487DB}" srcOrd="1" destOrd="0" presId="urn:microsoft.com/office/officeart/2009/3/layout/HorizontalOrganizationChart"/>
    <dgm:cxn modelId="{653C2F1C-21C9-6844-962F-D630F2F66763}" type="presParOf" srcId="{21919216-C9FA-B841-B762-EF2870D239CD}" destId="{DA4C234E-5945-F746-A9B1-E0BA67D6D7E6}" srcOrd="1" destOrd="0" presId="urn:microsoft.com/office/officeart/2009/3/layout/HorizontalOrganizationChart"/>
    <dgm:cxn modelId="{3FB3C6FB-D306-2445-9A9A-C11EE4552897}" type="presParOf" srcId="{DA4C234E-5945-F746-A9B1-E0BA67D6D7E6}" destId="{CCE56ED5-C56E-1E47-B563-26CC899C8B8B}" srcOrd="0" destOrd="0" presId="urn:microsoft.com/office/officeart/2009/3/layout/HorizontalOrganizationChart"/>
    <dgm:cxn modelId="{9276CDC9-C0A6-1043-AD76-FF2957A555FE}" type="presParOf" srcId="{DA4C234E-5945-F746-A9B1-E0BA67D6D7E6}" destId="{811AA6E6-1CE4-7B4A-8220-BD657B921E82}" srcOrd="1" destOrd="0" presId="urn:microsoft.com/office/officeart/2009/3/layout/HorizontalOrganizationChart"/>
    <dgm:cxn modelId="{0BADACC5-0FB4-0D47-B308-2078B83CEA5E}" type="presParOf" srcId="{811AA6E6-1CE4-7B4A-8220-BD657B921E82}" destId="{8E309FAD-4EB6-2546-9F21-02D1217FCCFD}" srcOrd="0" destOrd="0" presId="urn:microsoft.com/office/officeart/2009/3/layout/HorizontalOrganizationChart"/>
    <dgm:cxn modelId="{DDADE264-D497-6F49-BAE2-3A1AB23E0C82}" type="presParOf" srcId="{8E309FAD-4EB6-2546-9F21-02D1217FCCFD}" destId="{D386108A-7719-994A-A3AB-5E5DD35F2965}" srcOrd="0" destOrd="0" presId="urn:microsoft.com/office/officeart/2009/3/layout/HorizontalOrganizationChart"/>
    <dgm:cxn modelId="{02DC66A4-00EF-A940-9EE3-4BF5AAFDE250}" type="presParOf" srcId="{8E309FAD-4EB6-2546-9F21-02D1217FCCFD}" destId="{1A1D13F1-1E87-9141-9FB5-39AC5DA6406F}" srcOrd="1" destOrd="0" presId="urn:microsoft.com/office/officeart/2009/3/layout/HorizontalOrganizationChart"/>
    <dgm:cxn modelId="{E62A4BB4-E5B1-0347-8469-E34DDA362C97}" type="presParOf" srcId="{811AA6E6-1CE4-7B4A-8220-BD657B921E82}" destId="{CF69FC6E-08CB-A041-8873-65A033E441B1}" srcOrd="1" destOrd="0" presId="urn:microsoft.com/office/officeart/2009/3/layout/HorizontalOrganizationChart"/>
    <dgm:cxn modelId="{BB5BB13B-E329-B543-B01C-016899CC047F}" type="presParOf" srcId="{811AA6E6-1CE4-7B4A-8220-BD657B921E82}" destId="{7D75A520-2C73-5649-8905-D6D9863812A1}" srcOrd="2" destOrd="0" presId="urn:microsoft.com/office/officeart/2009/3/layout/HorizontalOrganizationChart"/>
    <dgm:cxn modelId="{C15E9F10-B750-474B-9BE7-34750045A928}" type="presParOf" srcId="{DA4C234E-5945-F746-A9B1-E0BA67D6D7E6}" destId="{E9B0D094-8BE8-1445-AA8A-023B5B39B914}" srcOrd="2" destOrd="0" presId="urn:microsoft.com/office/officeart/2009/3/layout/HorizontalOrganizationChart"/>
    <dgm:cxn modelId="{9CB6EE03-DBB6-3447-86F2-73146E1D6CE1}" type="presParOf" srcId="{DA4C234E-5945-F746-A9B1-E0BA67D6D7E6}" destId="{5E50AEE3-50E0-9147-A0B7-B5089D21838F}" srcOrd="3" destOrd="0" presId="urn:microsoft.com/office/officeart/2009/3/layout/HorizontalOrganizationChart"/>
    <dgm:cxn modelId="{6A3BA92D-AAAD-7B47-A16F-0D4894549BB5}" type="presParOf" srcId="{5E50AEE3-50E0-9147-A0B7-B5089D21838F}" destId="{5D3FC9A9-7E5C-7A44-B325-CC8573E355E9}" srcOrd="0" destOrd="0" presId="urn:microsoft.com/office/officeart/2009/3/layout/HorizontalOrganizationChart"/>
    <dgm:cxn modelId="{A6AC0CCA-C7C0-4440-8CE9-234D367C77B9}" type="presParOf" srcId="{5D3FC9A9-7E5C-7A44-B325-CC8573E355E9}" destId="{F1A33A9D-16C5-5842-AE5D-27F8125977CF}" srcOrd="0" destOrd="0" presId="urn:microsoft.com/office/officeart/2009/3/layout/HorizontalOrganizationChart"/>
    <dgm:cxn modelId="{BF39CEDC-CD95-5741-BBD1-BFBBD67F824A}" type="presParOf" srcId="{5D3FC9A9-7E5C-7A44-B325-CC8573E355E9}" destId="{398B66DB-FDD1-CD4F-9D23-1D8034D34C20}" srcOrd="1" destOrd="0" presId="urn:microsoft.com/office/officeart/2009/3/layout/HorizontalOrganizationChart"/>
    <dgm:cxn modelId="{E501B3BB-ACDE-624C-B998-04B5A0343358}" type="presParOf" srcId="{5E50AEE3-50E0-9147-A0B7-B5089D21838F}" destId="{FE837D20-2D6F-654A-806B-902AF9AAC352}" srcOrd="1" destOrd="0" presId="urn:microsoft.com/office/officeart/2009/3/layout/HorizontalOrganizationChart"/>
    <dgm:cxn modelId="{0076B8F4-B516-7E42-AC5D-D964BC29EA60}" type="presParOf" srcId="{5E50AEE3-50E0-9147-A0B7-B5089D21838F}" destId="{5310F596-2101-394F-A672-199C7E252725}" srcOrd="2" destOrd="0" presId="urn:microsoft.com/office/officeart/2009/3/layout/HorizontalOrganizationChart"/>
    <dgm:cxn modelId="{393E256F-413A-6647-905D-8083F74FED48}" type="presParOf" srcId="{DA4C234E-5945-F746-A9B1-E0BA67D6D7E6}" destId="{7358A220-BF04-464B-B03F-F17E30FD89CC}" srcOrd="4" destOrd="0" presId="urn:microsoft.com/office/officeart/2009/3/layout/HorizontalOrganizationChart"/>
    <dgm:cxn modelId="{4E59AFB5-10F9-ED4A-A104-338E3E3A5CC4}" type="presParOf" srcId="{DA4C234E-5945-F746-A9B1-E0BA67D6D7E6}" destId="{833F09E6-6134-B946-92B3-38066E612638}" srcOrd="5" destOrd="0" presId="urn:microsoft.com/office/officeart/2009/3/layout/HorizontalOrganizationChart"/>
    <dgm:cxn modelId="{6D35CE45-7B0D-6F4D-B719-3A5A845D255A}" type="presParOf" srcId="{833F09E6-6134-B946-92B3-38066E612638}" destId="{9D4A016E-6BF6-2E46-8E01-36246036DF28}" srcOrd="0" destOrd="0" presId="urn:microsoft.com/office/officeart/2009/3/layout/HorizontalOrganizationChart"/>
    <dgm:cxn modelId="{B30495A1-4C06-7647-A2F3-425BCB3AB80D}" type="presParOf" srcId="{9D4A016E-6BF6-2E46-8E01-36246036DF28}" destId="{4ADC60BA-CD60-4249-87F0-52A7FDF15B9D}" srcOrd="0" destOrd="0" presId="urn:microsoft.com/office/officeart/2009/3/layout/HorizontalOrganizationChart"/>
    <dgm:cxn modelId="{7F9FCCFB-8F79-7F4E-A26F-DADD1A6A5370}" type="presParOf" srcId="{9D4A016E-6BF6-2E46-8E01-36246036DF28}" destId="{8F00B102-8791-4349-B069-7805E947A99A}" srcOrd="1" destOrd="0" presId="urn:microsoft.com/office/officeart/2009/3/layout/HorizontalOrganizationChart"/>
    <dgm:cxn modelId="{E73219F4-6B6D-EC42-9B71-D6575C5BF219}" type="presParOf" srcId="{833F09E6-6134-B946-92B3-38066E612638}" destId="{8606D227-B3F9-7348-81DE-DE5213761F51}" srcOrd="1" destOrd="0" presId="urn:microsoft.com/office/officeart/2009/3/layout/HorizontalOrganizationChart"/>
    <dgm:cxn modelId="{0C1CF3EB-2D3B-EE46-BECD-43572607FD0F}" type="presParOf" srcId="{833F09E6-6134-B946-92B3-38066E612638}" destId="{50DFC4EE-5B87-C14C-AAF6-BBC175A19CD9}" srcOrd="2" destOrd="0" presId="urn:microsoft.com/office/officeart/2009/3/layout/HorizontalOrganizationChart"/>
    <dgm:cxn modelId="{81FB99CD-A750-4C46-BE4A-CAD5855EA467}" type="presParOf" srcId="{21919216-C9FA-B841-B762-EF2870D239CD}" destId="{0E207699-108A-3D4F-826D-7B3F7278B9DE}" srcOrd="2" destOrd="0" presId="urn:microsoft.com/office/officeart/2009/3/layout/HorizontalOrganizationChar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32DBBC9-C5B2-9F4F-B645-A52D4585451A}" type="doc">
      <dgm:prSet loTypeId="urn:microsoft.com/office/officeart/2005/8/layout/hProcess9" loCatId="" qsTypeId="urn:microsoft.com/office/officeart/2005/8/quickstyle/simple4" qsCatId="simple" csTypeId="urn:microsoft.com/office/officeart/2005/8/colors/accent1_2#24" csCatId="accent1" phldr="1"/>
      <dgm:spPr/>
    </dgm:pt>
    <dgm:pt modelId="{2F93DE2C-CA97-FD4C-B230-0D041655A972}">
      <dgm:prSet phldrT="[Testo]"/>
      <dgm:spPr/>
      <dgm:t>
        <a:bodyPr/>
        <a:lstStyle/>
        <a:p>
          <a:r>
            <a:rPr lang="it-IT" dirty="0" smtClean="0">
              <a:solidFill>
                <a:srgbClr val="000000"/>
              </a:solidFill>
            </a:rPr>
            <a:t>84 c. 6 obbligo di effettuare controlli, almeno a campione, sulla sussistenza dei requisiti oggetto dell'attestazione, segnalando le eventuali irregolarità riscontrate all'ANAC</a:t>
          </a:r>
          <a:endParaRPr lang="it-IT" dirty="0">
            <a:solidFill>
              <a:srgbClr val="000000"/>
            </a:solidFill>
          </a:endParaRPr>
        </a:p>
      </dgm:t>
    </dgm:pt>
    <dgm:pt modelId="{0E50EBAB-F74A-2840-8D44-F961E894E67A}" type="parTrans" cxnId="{145003F2-71C5-224E-B274-15DDC8D7A137}">
      <dgm:prSet/>
      <dgm:spPr/>
      <dgm:t>
        <a:bodyPr/>
        <a:lstStyle/>
        <a:p>
          <a:endParaRPr lang="it-IT"/>
        </a:p>
      </dgm:t>
    </dgm:pt>
    <dgm:pt modelId="{408B81EF-10A6-5146-8F55-16EB4AD17B24}" type="sibTrans" cxnId="{145003F2-71C5-224E-B274-15DDC8D7A137}">
      <dgm:prSet/>
      <dgm:spPr/>
      <dgm:t>
        <a:bodyPr/>
        <a:lstStyle/>
        <a:p>
          <a:endParaRPr lang="it-IT"/>
        </a:p>
      </dgm:t>
    </dgm:pt>
    <dgm:pt modelId="{D4EC6DD3-4FC9-A048-A837-CE7F8C7D776E}">
      <dgm:prSet phldrT="[Testo]"/>
      <dgm:spPr/>
      <dgm:t>
        <a:bodyPr/>
        <a:lstStyle/>
        <a:p>
          <a:r>
            <a:rPr lang="it-IT" dirty="0" smtClean="0">
              <a:solidFill>
                <a:srgbClr val="000000"/>
              </a:solidFill>
            </a:rPr>
            <a:t>ANAC dispone sospensione cautelare dell'efficacia dell'attestazione entro dieci giorni dalla ricezione dell'istanza della stazione appaltante</a:t>
          </a:r>
          <a:endParaRPr lang="it-IT" dirty="0">
            <a:solidFill>
              <a:srgbClr val="000000"/>
            </a:solidFill>
          </a:endParaRPr>
        </a:p>
      </dgm:t>
    </dgm:pt>
    <dgm:pt modelId="{AEA9641A-CD65-1E42-AEBB-611B4F4A9BA4}" type="parTrans" cxnId="{8E482B62-9DF0-6142-9A58-538EAEDFB2A8}">
      <dgm:prSet/>
      <dgm:spPr/>
      <dgm:t>
        <a:bodyPr/>
        <a:lstStyle/>
        <a:p>
          <a:endParaRPr lang="it-IT"/>
        </a:p>
      </dgm:t>
    </dgm:pt>
    <dgm:pt modelId="{C3DB09E0-2291-6D46-93A1-B05951AAC378}" type="sibTrans" cxnId="{8E482B62-9DF0-6142-9A58-538EAEDFB2A8}">
      <dgm:prSet/>
      <dgm:spPr/>
      <dgm:t>
        <a:bodyPr/>
        <a:lstStyle/>
        <a:p>
          <a:endParaRPr lang="it-IT"/>
        </a:p>
      </dgm:t>
    </dgm:pt>
    <dgm:pt modelId="{5ECF31EC-BAD3-594F-B6DE-D3CEEE39FB8D}">
      <dgm:prSet phldrT="[Testo]"/>
      <dgm:spPr/>
      <dgm:t>
        <a:bodyPr/>
        <a:lstStyle/>
        <a:p>
          <a:r>
            <a:rPr lang="it-IT" dirty="0" smtClean="0">
              <a:solidFill>
                <a:srgbClr val="000000"/>
              </a:solidFill>
            </a:rPr>
            <a:t>ANAC provvede entro sessanta giorni sull'istanza della stazione appaltante</a:t>
          </a:r>
          <a:endParaRPr lang="it-IT" dirty="0">
            <a:solidFill>
              <a:srgbClr val="000000"/>
            </a:solidFill>
          </a:endParaRPr>
        </a:p>
      </dgm:t>
    </dgm:pt>
    <dgm:pt modelId="{DE2772F9-A5B9-E444-B8C0-03103BD02312}" type="parTrans" cxnId="{BDD896CD-3E40-DB44-B74C-C52477247FAD}">
      <dgm:prSet/>
      <dgm:spPr/>
      <dgm:t>
        <a:bodyPr/>
        <a:lstStyle/>
        <a:p>
          <a:endParaRPr lang="it-IT"/>
        </a:p>
      </dgm:t>
    </dgm:pt>
    <dgm:pt modelId="{0A973AF8-D229-8E49-9817-27667115D588}" type="sibTrans" cxnId="{BDD896CD-3E40-DB44-B74C-C52477247FAD}">
      <dgm:prSet/>
      <dgm:spPr/>
      <dgm:t>
        <a:bodyPr/>
        <a:lstStyle/>
        <a:p>
          <a:endParaRPr lang="it-IT"/>
        </a:p>
      </dgm:t>
    </dgm:pt>
    <dgm:pt modelId="{38CBF1BF-4D5B-764C-B559-DE3F41F4943A}" type="pres">
      <dgm:prSet presAssocID="{632DBBC9-C5B2-9F4F-B645-A52D4585451A}" presName="CompostProcess" presStyleCnt="0">
        <dgm:presLayoutVars>
          <dgm:dir/>
          <dgm:resizeHandles val="exact"/>
        </dgm:presLayoutVars>
      </dgm:prSet>
      <dgm:spPr/>
    </dgm:pt>
    <dgm:pt modelId="{82543010-5162-6A46-8C20-FC0FD7E472BC}" type="pres">
      <dgm:prSet presAssocID="{632DBBC9-C5B2-9F4F-B645-A52D4585451A}" presName="arrow" presStyleLbl="bgShp" presStyleIdx="0" presStyleCnt="1"/>
      <dgm:spPr/>
    </dgm:pt>
    <dgm:pt modelId="{0ECB373B-DE5A-5449-BB17-D9D01F15391A}" type="pres">
      <dgm:prSet presAssocID="{632DBBC9-C5B2-9F4F-B645-A52D4585451A}" presName="linearProcess" presStyleCnt="0"/>
      <dgm:spPr/>
    </dgm:pt>
    <dgm:pt modelId="{68EA8774-0D79-F44A-9E26-853B23A19D8A}" type="pres">
      <dgm:prSet presAssocID="{2F93DE2C-CA97-FD4C-B230-0D041655A972}" presName="textNode" presStyleLbl="node1" presStyleIdx="0" presStyleCnt="3" custScaleY="142027">
        <dgm:presLayoutVars>
          <dgm:bulletEnabled val="1"/>
        </dgm:presLayoutVars>
      </dgm:prSet>
      <dgm:spPr/>
      <dgm:t>
        <a:bodyPr/>
        <a:lstStyle/>
        <a:p>
          <a:endParaRPr lang="it-IT"/>
        </a:p>
      </dgm:t>
    </dgm:pt>
    <dgm:pt modelId="{67B132C7-98FA-1A41-B685-FBE835222065}" type="pres">
      <dgm:prSet presAssocID="{408B81EF-10A6-5146-8F55-16EB4AD17B24}" presName="sibTrans" presStyleCnt="0"/>
      <dgm:spPr/>
    </dgm:pt>
    <dgm:pt modelId="{D731243E-05FA-444B-865C-939596224927}" type="pres">
      <dgm:prSet presAssocID="{D4EC6DD3-4FC9-A048-A837-CE7F8C7D776E}" presName="textNode" presStyleLbl="node1" presStyleIdx="1" presStyleCnt="3" custScaleY="143951">
        <dgm:presLayoutVars>
          <dgm:bulletEnabled val="1"/>
        </dgm:presLayoutVars>
      </dgm:prSet>
      <dgm:spPr/>
      <dgm:t>
        <a:bodyPr/>
        <a:lstStyle/>
        <a:p>
          <a:endParaRPr lang="it-IT"/>
        </a:p>
      </dgm:t>
    </dgm:pt>
    <dgm:pt modelId="{F7B88965-4E54-5B46-83A4-63F77324F491}" type="pres">
      <dgm:prSet presAssocID="{C3DB09E0-2291-6D46-93A1-B05951AAC378}" presName="sibTrans" presStyleCnt="0"/>
      <dgm:spPr/>
    </dgm:pt>
    <dgm:pt modelId="{4089D1B0-B4D3-BB40-B13A-4BF14AE5E717}" type="pres">
      <dgm:prSet presAssocID="{5ECF31EC-BAD3-594F-B6DE-D3CEEE39FB8D}" presName="textNode" presStyleLbl="node1" presStyleIdx="2" presStyleCnt="3">
        <dgm:presLayoutVars>
          <dgm:bulletEnabled val="1"/>
        </dgm:presLayoutVars>
      </dgm:prSet>
      <dgm:spPr/>
      <dgm:t>
        <a:bodyPr/>
        <a:lstStyle/>
        <a:p>
          <a:endParaRPr lang="it-IT"/>
        </a:p>
      </dgm:t>
    </dgm:pt>
  </dgm:ptLst>
  <dgm:cxnLst>
    <dgm:cxn modelId="{02A2AF81-AA8A-0A41-BEAC-45482F333F7D}" type="presOf" srcId="{5ECF31EC-BAD3-594F-B6DE-D3CEEE39FB8D}" destId="{4089D1B0-B4D3-BB40-B13A-4BF14AE5E717}" srcOrd="0" destOrd="0" presId="urn:microsoft.com/office/officeart/2005/8/layout/hProcess9"/>
    <dgm:cxn modelId="{EEB2B3F8-BEE2-1E4C-98D9-E9DC8CC463F3}" type="presOf" srcId="{2F93DE2C-CA97-FD4C-B230-0D041655A972}" destId="{68EA8774-0D79-F44A-9E26-853B23A19D8A}" srcOrd="0" destOrd="0" presId="urn:microsoft.com/office/officeart/2005/8/layout/hProcess9"/>
    <dgm:cxn modelId="{09557C36-2991-4049-92BD-1E338C662D4B}" type="presOf" srcId="{D4EC6DD3-4FC9-A048-A837-CE7F8C7D776E}" destId="{D731243E-05FA-444B-865C-939596224927}" srcOrd="0" destOrd="0" presId="urn:microsoft.com/office/officeart/2005/8/layout/hProcess9"/>
    <dgm:cxn modelId="{1400E16F-7779-944D-AD82-651E93D42CF8}" type="presOf" srcId="{632DBBC9-C5B2-9F4F-B645-A52D4585451A}" destId="{38CBF1BF-4D5B-764C-B559-DE3F41F4943A}" srcOrd="0" destOrd="0" presId="urn:microsoft.com/office/officeart/2005/8/layout/hProcess9"/>
    <dgm:cxn modelId="{145003F2-71C5-224E-B274-15DDC8D7A137}" srcId="{632DBBC9-C5B2-9F4F-B645-A52D4585451A}" destId="{2F93DE2C-CA97-FD4C-B230-0D041655A972}" srcOrd="0" destOrd="0" parTransId="{0E50EBAB-F74A-2840-8D44-F961E894E67A}" sibTransId="{408B81EF-10A6-5146-8F55-16EB4AD17B24}"/>
    <dgm:cxn modelId="{8E482B62-9DF0-6142-9A58-538EAEDFB2A8}" srcId="{632DBBC9-C5B2-9F4F-B645-A52D4585451A}" destId="{D4EC6DD3-4FC9-A048-A837-CE7F8C7D776E}" srcOrd="1" destOrd="0" parTransId="{AEA9641A-CD65-1E42-AEBB-611B4F4A9BA4}" sibTransId="{C3DB09E0-2291-6D46-93A1-B05951AAC378}"/>
    <dgm:cxn modelId="{BDD896CD-3E40-DB44-B74C-C52477247FAD}" srcId="{632DBBC9-C5B2-9F4F-B645-A52D4585451A}" destId="{5ECF31EC-BAD3-594F-B6DE-D3CEEE39FB8D}" srcOrd="2" destOrd="0" parTransId="{DE2772F9-A5B9-E444-B8C0-03103BD02312}" sibTransId="{0A973AF8-D229-8E49-9817-27667115D588}"/>
    <dgm:cxn modelId="{10CF4C1F-F310-BD48-90B0-AEAAC68D2B9C}" type="presParOf" srcId="{38CBF1BF-4D5B-764C-B559-DE3F41F4943A}" destId="{82543010-5162-6A46-8C20-FC0FD7E472BC}" srcOrd="0" destOrd="0" presId="urn:microsoft.com/office/officeart/2005/8/layout/hProcess9"/>
    <dgm:cxn modelId="{32A3C241-84A0-644D-A3F9-1A012A88CD48}" type="presParOf" srcId="{38CBF1BF-4D5B-764C-B559-DE3F41F4943A}" destId="{0ECB373B-DE5A-5449-BB17-D9D01F15391A}" srcOrd="1" destOrd="0" presId="urn:microsoft.com/office/officeart/2005/8/layout/hProcess9"/>
    <dgm:cxn modelId="{839EA00D-A623-2043-96FF-DB567A25A04F}" type="presParOf" srcId="{0ECB373B-DE5A-5449-BB17-D9D01F15391A}" destId="{68EA8774-0D79-F44A-9E26-853B23A19D8A}" srcOrd="0" destOrd="0" presId="urn:microsoft.com/office/officeart/2005/8/layout/hProcess9"/>
    <dgm:cxn modelId="{063867A3-C867-0C4B-8AEA-69FF5B29ABB6}" type="presParOf" srcId="{0ECB373B-DE5A-5449-BB17-D9D01F15391A}" destId="{67B132C7-98FA-1A41-B685-FBE835222065}" srcOrd="1" destOrd="0" presId="urn:microsoft.com/office/officeart/2005/8/layout/hProcess9"/>
    <dgm:cxn modelId="{DE451D83-9D33-1644-9D3A-BB1C9842F4B1}" type="presParOf" srcId="{0ECB373B-DE5A-5449-BB17-D9D01F15391A}" destId="{D731243E-05FA-444B-865C-939596224927}" srcOrd="2" destOrd="0" presId="urn:microsoft.com/office/officeart/2005/8/layout/hProcess9"/>
    <dgm:cxn modelId="{DFC858CC-67E0-2E41-A22B-411921702442}" type="presParOf" srcId="{0ECB373B-DE5A-5449-BB17-D9D01F15391A}" destId="{F7B88965-4E54-5B46-83A4-63F77324F491}" srcOrd="3" destOrd="0" presId="urn:microsoft.com/office/officeart/2005/8/layout/hProcess9"/>
    <dgm:cxn modelId="{6076861E-CF0D-1047-AEAC-5DFDBC41AB8F}" type="presParOf" srcId="{0ECB373B-DE5A-5449-BB17-D9D01F15391A}" destId="{4089D1B0-B4D3-BB40-B13A-4BF14AE5E717}" srcOrd="4"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0BCEEE3-B606-4059-AB77-AD0D6749EB22}" type="doc">
      <dgm:prSet loTypeId="urn:microsoft.com/office/officeart/2005/8/layout/hierarchy2" loCatId="hierarchy" qsTypeId="urn:microsoft.com/office/officeart/2005/8/quickstyle/simple1#6" qsCatId="simple" csTypeId="urn:microsoft.com/office/officeart/2005/8/colors/accent1_2#25" csCatId="accent1" phldr="1"/>
      <dgm:spPr/>
      <dgm:t>
        <a:bodyPr/>
        <a:lstStyle/>
        <a:p>
          <a:endParaRPr lang="it-IT"/>
        </a:p>
      </dgm:t>
    </dgm:pt>
    <dgm:pt modelId="{69016E55-C9B4-4FCB-989D-AB5FC9B1B1AB}">
      <dgm:prSet phldrT="[Testo]"/>
      <dgm:spPr/>
      <dgm:t>
        <a:bodyPr/>
        <a:lstStyle/>
        <a:p>
          <a:r>
            <a:rPr lang="it-IT" dirty="0" smtClean="0">
              <a:solidFill>
                <a:schemeClr val="tx1"/>
              </a:solidFill>
            </a:rPr>
            <a:t>Stazione appaltante può richiedere requisiti aggiuntivi</a:t>
          </a:r>
          <a:endParaRPr lang="it-IT" dirty="0">
            <a:solidFill>
              <a:schemeClr val="tx1"/>
            </a:solidFill>
          </a:endParaRPr>
        </a:p>
      </dgm:t>
    </dgm:pt>
    <dgm:pt modelId="{46DB7D1D-E8C0-47EF-A27E-3C6DB6B7F355}" type="parTrans" cxnId="{197BAAD7-29A2-47CF-8EAA-ED7244D9338A}">
      <dgm:prSet/>
      <dgm:spPr/>
      <dgm:t>
        <a:bodyPr/>
        <a:lstStyle/>
        <a:p>
          <a:endParaRPr lang="it-IT"/>
        </a:p>
      </dgm:t>
    </dgm:pt>
    <dgm:pt modelId="{9834CBBE-06DF-4573-920F-558728335514}" type="sibTrans" cxnId="{197BAAD7-29A2-47CF-8EAA-ED7244D9338A}">
      <dgm:prSet/>
      <dgm:spPr/>
      <dgm:t>
        <a:bodyPr/>
        <a:lstStyle/>
        <a:p>
          <a:endParaRPr lang="it-IT"/>
        </a:p>
      </dgm:t>
    </dgm:pt>
    <dgm:pt modelId="{C71C007F-1667-47CC-B1FC-10511BA1EDB7}">
      <dgm:prSet phldrT="[Testo]"/>
      <dgm:spPr/>
      <dgm:t>
        <a:bodyPr/>
        <a:lstStyle/>
        <a:p>
          <a:r>
            <a:rPr lang="it-IT" dirty="0" smtClean="0">
              <a:solidFill>
                <a:schemeClr val="tx1"/>
              </a:solidFill>
            </a:rPr>
            <a:t>a)Per verifica capacità economico finanziaria </a:t>
          </a:r>
          <a:endParaRPr lang="it-IT" dirty="0">
            <a:solidFill>
              <a:schemeClr val="tx1"/>
            </a:solidFill>
          </a:endParaRPr>
        </a:p>
      </dgm:t>
    </dgm:pt>
    <dgm:pt modelId="{2982EC8E-7E36-4D91-93AE-6265AC31F95A}" type="parTrans" cxnId="{FF548BAB-67A4-4D58-97ED-F96D99B5AE28}">
      <dgm:prSet/>
      <dgm:spPr/>
      <dgm:t>
        <a:bodyPr/>
        <a:lstStyle/>
        <a:p>
          <a:endParaRPr lang="it-IT"/>
        </a:p>
      </dgm:t>
    </dgm:pt>
    <dgm:pt modelId="{B573BCA0-4BB3-40F2-81FC-A9FFF96A2E5D}" type="sibTrans" cxnId="{FF548BAB-67A4-4D58-97ED-F96D99B5AE28}">
      <dgm:prSet/>
      <dgm:spPr/>
      <dgm:t>
        <a:bodyPr/>
        <a:lstStyle/>
        <a:p>
          <a:endParaRPr lang="it-IT"/>
        </a:p>
      </dgm:t>
    </dgm:pt>
    <dgm:pt modelId="{11476B28-9975-485F-94E0-635B8583B6B0}">
      <dgm:prSet phldrT="[Testo]"/>
      <dgm:spPr/>
      <dgm:t>
        <a:bodyPr/>
        <a:lstStyle/>
        <a:p>
          <a:r>
            <a:rPr lang="it-IT" b="0" dirty="0" smtClean="0">
              <a:solidFill>
                <a:schemeClr val="tx1"/>
              </a:solidFill>
            </a:rPr>
            <a:t>Cifra d’affari 2 volte superiore l’importo a base di gara nel triennio antecedente</a:t>
          </a:r>
          <a:endParaRPr lang="it-IT" b="0" dirty="0">
            <a:solidFill>
              <a:schemeClr val="tx1"/>
            </a:solidFill>
          </a:endParaRPr>
        </a:p>
      </dgm:t>
    </dgm:pt>
    <dgm:pt modelId="{6977ACBF-016C-43F7-89D5-030CC68A0575}" type="parTrans" cxnId="{B50203C5-8072-4A3B-9685-3955791101F6}">
      <dgm:prSet/>
      <dgm:spPr/>
      <dgm:t>
        <a:bodyPr/>
        <a:lstStyle/>
        <a:p>
          <a:endParaRPr lang="it-IT"/>
        </a:p>
      </dgm:t>
    </dgm:pt>
    <dgm:pt modelId="{10E9A0B7-ECBC-4D33-B461-CA0F77E0AC60}" type="sibTrans" cxnId="{B50203C5-8072-4A3B-9685-3955791101F6}">
      <dgm:prSet/>
      <dgm:spPr/>
      <dgm:t>
        <a:bodyPr/>
        <a:lstStyle/>
        <a:p>
          <a:endParaRPr lang="it-IT"/>
        </a:p>
      </dgm:t>
    </dgm:pt>
    <dgm:pt modelId="{84D8CE82-2AFA-463A-827F-124542BC3DBC}">
      <dgm:prSet phldrT="[Testo]" custT="1"/>
      <dgm:spPr/>
      <dgm:t>
        <a:bodyPr/>
        <a:lstStyle/>
        <a:p>
          <a:r>
            <a:rPr lang="it-IT" sz="1000" dirty="0" smtClean="0">
              <a:solidFill>
                <a:schemeClr val="tx1"/>
              </a:solidFill>
            </a:rPr>
            <a:t>b) Per verifica capacità professionale per lavori &gt; 100.000.000,00 euro </a:t>
          </a:r>
          <a:endParaRPr lang="it-IT" sz="1000" dirty="0">
            <a:solidFill>
              <a:schemeClr val="tx1"/>
            </a:solidFill>
          </a:endParaRPr>
        </a:p>
      </dgm:t>
    </dgm:pt>
    <dgm:pt modelId="{D9960FDD-0DC0-44A6-8E91-F74F27CDBA26}" type="parTrans" cxnId="{72D5C69A-750D-4CCE-9AF5-8C5CFB8976A5}">
      <dgm:prSet/>
      <dgm:spPr/>
      <dgm:t>
        <a:bodyPr/>
        <a:lstStyle/>
        <a:p>
          <a:endParaRPr lang="it-IT"/>
        </a:p>
      </dgm:t>
    </dgm:pt>
    <dgm:pt modelId="{147F6289-03E0-4A17-9FA7-8FB86F2BF10A}" type="sibTrans" cxnId="{72D5C69A-750D-4CCE-9AF5-8C5CFB8976A5}">
      <dgm:prSet/>
      <dgm:spPr/>
      <dgm:t>
        <a:bodyPr/>
        <a:lstStyle/>
        <a:p>
          <a:endParaRPr lang="it-IT"/>
        </a:p>
      </dgm:t>
    </dgm:pt>
    <dgm:pt modelId="{82EA960B-EBE4-4A13-BB1C-CCF80573167A}">
      <dgm:prSet phldrT="[Testo]"/>
      <dgm:spPr/>
      <dgm:t>
        <a:bodyPr/>
        <a:lstStyle/>
        <a:p>
          <a:r>
            <a:rPr lang="it-IT" b="0" dirty="0" smtClean="0">
              <a:solidFill>
                <a:schemeClr val="tx1"/>
              </a:solidFill>
            </a:rPr>
            <a:t>Presentazione certificato esecuzione lavori per entità e tipologia della categoria prevalente</a:t>
          </a:r>
          <a:endParaRPr lang="it-IT" b="0" dirty="0">
            <a:solidFill>
              <a:schemeClr val="tx1"/>
            </a:solidFill>
          </a:endParaRPr>
        </a:p>
      </dgm:t>
    </dgm:pt>
    <dgm:pt modelId="{B9B3F807-ADA5-406B-8148-2CB90944F7E3}" type="parTrans" cxnId="{154E163C-525B-41B5-9210-77A3188E64E0}">
      <dgm:prSet/>
      <dgm:spPr/>
      <dgm:t>
        <a:bodyPr/>
        <a:lstStyle/>
        <a:p>
          <a:endParaRPr lang="it-IT"/>
        </a:p>
      </dgm:t>
    </dgm:pt>
    <dgm:pt modelId="{844628CE-7623-4306-858C-CD2D70F37BB2}" type="sibTrans" cxnId="{154E163C-525B-41B5-9210-77A3188E64E0}">
      <dgm:prSet/>
      <dgm:spPr/>
      <dgm:t>
        <a:bodyPr/>
        <a:lstStyle/>
        <a:p>
          <a:endParaRPr lang="it-IT"/>
        </a:p>
      </dgm:t>
    </dgm:pt>
    <dgm:pt modelId="{D96F8848-0DFD-4F70-B03C-C9B1420FF137}">
      <dgm:prSet phldrT="[Testo]"/>
      <dgm:spPr/>
      <dgm:t>
        <a:bodyPr/>
        <a:lstStyle/>
        <a:p>
          <a:r>
            <a:rPr lang="it-IT" dirty="0" smtClean="0">
              <a:solidFill>
                <a:schemeClr val="tx1"/>
              </a:solidFill>
            </a:rPr>
            <a:t>Certificato di società di revisione che evidenzi in modo inequivoco l’esposizione finanziaria dell’impresa al momento in cui partecipa gara</a:t>
          </a:r>
          <a:endParaRPr lang="it-IT" dirty="0">
            <a:solidFill>
              <a:schemeClr val="tx1"/>
            </a:solidFill>
          </a:endParaRPr>
        </a:p>
      </dgm:t>
    </dgm:pt>
    <dgm:pt modelId="{238449CB-3791-4879-A5CD-EB5B0A61269F}" type="sibTrans" cxnId="{0F27686D-D956-419F-B62D-7600D0F2BBF7}">
      <dgm:prSet/>
      <dgm:spPr/>
      <dgm:t>
        <a:bodyPr/>
        <a:lstStyle/>
        <a:p>
          <a:endParaRPr lang="it-IT"/>
        </a:p>
      </dgm:t>
    </dgm:pt>
    <dgm:pt modelId="{664D5251-BD10-4663-B402-E4AA717C3CE0}" type="parTrans" cxnId="{0F27686D-D956-419F-B62D-7600D0F2BBF7}">
      <dgm:prSet/>
      <dgm:spPr/>
      <dgm:t>
        <a:bodyPr/>
        <a:lstStyle/>
        <a:p>
          <a:endParaRPr lang="it-IT"/>
        </a:p>
      </dgm:t>
    </dgm:pt>
    <dgm:pt modelId="{D5A0C53A-3B79-4447-8899-AABB20AB8982}" type="pres">
      <dgm:prSet presAssocID="{50BCEEE3-B606-4059-AB77-AD0D6749EB22}" presName="diagram" presStyleCnt="0">
        <dgm:presLayoutVars>
          <dgm:chPref val="1"/>
          <dgm:dir/>
          <dgm:animOne val="branch"/>
          <dgm:animLvl val="lvl"/>
          <dgm:resizeHandles val="exact"/>
        </dgm:presLayoutVars>
      </dgm:prSet>
      <dgm:spPr/>
      <dgm:t>
        <a:bodyPr/>
        <a:lstStyle/>
        <a:p>
          <a:endParaRPr lang="it-IT"/>
        </a:p>
      </dgm:t>
    </dgm:pt>
    <dgm:pt modelId="{2BA91AEE-7415-490C-8E75-E85444AFBB16}" type="pres">
      <dgm:prSet presAssocID="{69016E55-C9B4-4FCB-989D-AB5FC9B1B1AB}" presName="root1" presStyleCnt="0"/>
      <dgm:spPr/>
    </dgm:pt>
    <dgm:pt modelId="{838E8385-E10C-421F-A7A9-D273763E9483}" type="pres">
      <dgm:prSet presAssocID="{69016E55-C9B4-4FCB-989D-AB5FC9B1B1AB}" presName="LevelOneTextNode" presStyleLbl="node0" presStyleIdx="0" presStyleCnt="1">
        <dgm:presLayoutVars>
          <dgm:chPref val="3"/>
        </dgm:presLayoutVars>
      </dgm:prSet>
      <dgm:spPr/>
      <dgm:t>
        <a:bodyPr/>
        <a:lstStyle/>
        <a:p>
          <a:endParaRPr lang="it-IT"/>
        </a:p>
      </dgm:t>
    </dgm:pt>
    <dgm:pt modelId="{B1DC3E1C-9C4B-4EA4-AECE-BBCC0213489C}" type="pres">
      <dgm:prSet presAssocID="{69016E55-C9B4-4FCB-989D-AB5FC9B1B1AB}" presName="level2hierChild" presStyleCnt="0"/>
      <dgm:spPr/>
    </dgm:pt>
    <dgm:pt modelId="{76BEBBDE-2D56-45D8-AEC0-12755893B994}" type="pres">
      <dgm:prSet presAssocID="{2982EC8E-7E36-4D91-93AE-6265AC31F95A}" presName="conn2-1" presStyleLbl="parChTrans1D2" presStyleIdx="0" presStyleCnt="2"/>
      <dgm:spPr/>
      <dgm:t>
        <a:bodyPr/>
        <a:lstStyle/>
        <a:p>
          <a:endParaRPr lang="it-IT"/>
        </a:p>
      </dgm:t>
    </dgm:pt>
    <dgm:pt modelId="{6569D2FB-535C-4B25-8D28-BA24BCA14FD5}" type="pres">
      <dgm:prSet presAssocID="{2982EC8E-7E36-4D91-93AE-6265AC31F95A}" presName="connTx" presStyleLbl="parChTrans1D2" presStyleIdx="0" presStyleCnt="2"/>
      <dgm:spPr/>
      <dgm:t>
        <a:bodyPr/>
        <a:lstStyle/>
        <a:p>
          <a:endParaRPr lang="it-IT"/>
        </a:p>
      </dgm:t>
    </dgm:pt>
    <dgm:pt modelId="{273F1741-8854-44C3-85A9-FF7997CB25FF}" type="pres">
      <dgm:prSet presAssocID="{C71C007F-1667-47CC-B1FC-10511BA1EDB7}" presName="root2" presStyleCnt="0"/>
      <dgm:spPr/>
    </dgm:pt>
    <dgm:pt modelId="{702FB772-234B-45B9-B664-A79869E5D655}" type="pres">
      <dgm:prSet presAssocID="{C71C007F-1667-47CC-B1FC-10511BA1EDB7}" presName="LevelTwoTextNode" presStyleLbl="node2" presStyleIdx="0" presStyleCnt="2">
        <dgm:presLayoutVars>
          <dgm:chPref val="3"/>
        </dgm:presLayoutVars>
      </dgm:prSet>
      <dgm:spPr/>
      <dgm:t>
        <a:bodyPr/>
        <a:lstStyle/>
        <a:p>
          <a:endParaRPr lang="it-IT"/>
        </a:p>
      </dgm:t>
    </dgm:pt>
    <dgm:pt modelId="{3B723341-1BD7-4981-8B65-0CEDBA614DF4}" type="pres">
      <dgm:prSet presAssocID="{C71C007F-1667-47CC-B1FC-10511BA1EDB7}" presName="level3hierChild" presStyleCnt="0"/>
      <dgm:spPr/>
    </dgm:pt>
    <dgm:pt modelId="{C272B04C-1D6A-4FAA-A1B1-9AE2619EB6D7}" type="pres">
      <dgm:prSet presAssocID="{664D5251-BD10-4663-B402-E4AA717C3CE0}" presName="conn2-1" presStyleLbl="parChTrans1D3" presStyleIdx="0" presStyleCnt="3"/>
      <dgm:spPr/>
      <dgm:t>
        <a:bodyPr/>
        <a:lstStyle/>
        <a:p>
          <a:endParaRPr lang="it-IT"/>
        </a:p>
      </dgm:t>
    </dgm:pt>
    <dgm:pt modelId="{1F5EA771-9BA2-40A1-AC42-D687D807BBC5}" type="pres">
      <dgm:prSet presAssocID="{664D5251-BD10-4663-B402-E4AA717C3CE0}" presName="connTx" presStyleLbl="parChTrans1D3" presStyleIdx="0" presStyleCnt="3"/>
      <dgm:spPr/>
      <dgm:t>
        <a:bodyPr/>
        <a:lstStyle/>
        <a:p>
          <a:endParaRPr lang="it-IT"/>
        </a:p>
      </dgm:t>
    </dgm:pt>
    <dgm:pt modelId="{8982F195-4514-4F43-A454-94F9BEEDC31B}" type="pres">
      <dgm:prSet presAssocID="{D96F8848-0DFD-4F70-B03C-C9B1420FF137}" presName="root2" presStyleCnt="0"/>
      <dgm:spPr/>
    </dgm:pt>
    <dgm:pt modelId="{E55577BD-6700-47FD-BD37-CA261F4A2515}" type="pres">
      <dgm:prSet presAssocID="{D96F8848-0DFD-4F70-B03C-C9B1420FF137}" presName="LevelTwoTextNode" presStyleLbl="node3" presStyleIdx="0" presStyleCnt="3" custScaleY="134151">
        <dgm:presLayoutVars>
          <dgm:chPref val="3"/>
        </dgm:presLayoutVars>
      </dgm:prSet>
      <dgm:spPr/>
      <dgm:t>
        <a:bodyPr/>
        <a:lstStyle/>
        <a:p>
          <a:endParaRPr lang="it-IT"/>
        </a:p>
      </dgm:t>
    </dgm:pt>
    <dgm:pt modelId="{C4A212A2-A7BF-4014-8139-4130877124C2}" type="pres">
      <dgm:prSet presAssocID="{D96F8848-0DFD-4F70-B03C-C9B1420FF137}" presName="level3hierChild" presStyleCnt="0"/>
      <dgm:spPr/>
    </dgm:pt>
    <dgm:pt modelId="{D9A5BEF1-7FDE-4E37-A58A-43B8C61AFE9A}" type="pres">
      <dgm:prSet presAssocID="{6977ACBF-016C-43F7-89D5-030CC68A0575}" presName="conn2-1" presStyleLbl="parChTrans1D3" presStyleIdx="1" presStyleCnt="3"/>
      <dgm:spPr/>
      <dgm:t>
        <a:bodyPr/>
        <a:lstStyle/>
        <a:p>
          <a:endParaRPr lang="it-IT"/>
        </a:p>
      </dgm:t>
    </dgm:pt>
    <dgm:pt modelId="{514341B3-AC35-4CD6-9BB8-0984843DE659}" type="pres">
      <dgm:prSet presAssocID="{6977ACBF-016C-43F7-89D5-030CC68A0575}" presName="connTx" presStyleLbl="parChTrans1D3" presStyleIdx="1" presStyleCnt="3"/>
      <dgm:spPr/>
      <dgm:t>
        <a:bodyPr/>
        <a:lstStyle/>
        <a:p>
          <a:endParaRPr lang="it-IT"/>
        </a:p>
      </dgm:t>
    </dgm:pt>
    <dgm:pt modelId="{1BFDFBE8-80ED-48B0-A09A-8877F14B59ED}" type="pres">
      <dgm:prSet presAssocID="{11476B28-9975-485F-94E0-635B8583B6B0}" presName="root2" presStyleCnt="0"/>
      <dgm:spPr/>
    </dgm:pt>
    <dgm:pt modelId="{3F4E06A4-8EB2-43BB-90D8-C42FD62CD96B}" type="pres">
      <dgm:prSet presAssocID="{11476B28-9975-485F-94E0-635B8583B6B0}" presName="LevelTwoTextNode" presStyleLbl="node3" presStyleIdx="1" presStyleCnt="3">
        <dgm:presLayoutVars>
          <dgm:chPref val="3"/>
        </dgm:presLayoutVars>
      </dgm:prSet>
      <dgm:spPr/>
      <dgm:t>
        <a:bodyPr/>
        <a:lstStyle/>
        <a:p>
          <a:endParaRPr lang="it-IT"/>
        </a:p>
      </dgm:t>
    </dgm:pt>
    <dgm:pt modelId="{B49AADED-85B3-4030-86D2-C28339352423}" type="pres">
      <dgm:prSet presAssocID="{11476B28-9975-485F-94E0-635B8583B6B0}" presName="level3hierChild" presStyleCnt="0"/>
      <dgm:spPr/>
    </dgm:pt>
    <dgm:pt modelId="{0829B3FE-4201-44A6-9D68-321825D1B8B0}" type="pres">
      <dgm:prSet presAssocID="{D9960FDD-0DC0-44A6-8E91-F74F27CDBA26}" presName="conn2-1" presStyleLbl="parChTrans1D2" presStyleIdx="1" presStyleCnt="2"/>
      <dgm:spPr/>
      <dgm:t>
        <a:bodyPr/>
        <a:lstStyle/>
        <a:p>
          <a:endParaRPr lang="it-IT"/>
        </a:p>
      </dgm:t>
    </dgm:pt>
    <dgm:pt modelId="{BA851D81-7716-4693-8D0E-0E2DBFEA6414}" type="pres">
      <dgm:prSet presAssocID="{D9960FDD-0DC0-44A6-8E91-F74F27CDBA26}" presName="connTx" presStyleLbl="parChTrans1D2" presStyleIdx="1" presStyleCnt="2"/>
      <dgm:spPr/>
      <dgm:t>
        <a:bodyPr/>
        <a:lstStyle/>
        <a:p>
          <a:endParaRPr lang="it-IT"/>
        </a:p>
      </dgm:t>
    </dgm:pt>
    <dgm:pt modelId="{DD34D713-D843-4F48-A1C4-9513811EEBFB}" type="pres">
      <dgm:prSet presAssocID="{84D8CE82-2AFA-463A-827F-124542BC3DBC}" presName="root2" presStyleCnt="0"/>
      <dgm:spPr/>
    </dgm:pt>
    <dgm:pt modelId="{844E2318-7F59-4193-8167-015A358008AE}" type="pres">
      <dgm:prSet presAssocID="{84D8CE82-2AFA-463A-827F-124542BC3DBC}" presName="LevelTwoTextNode" presStyleLbl="node2" presStyleIdx="1" presStyleCnt="2" custScaleY="125401">
        <dgm:presLayoutVars>
          <dgm:chPref val="3"/>
        </dgm:presLayoutVars>
      </dgm:prSet>
      <dgm:spPr/>
      <dgm:t>
        <a:bodyPr/>
        <a:lstStyle/>
        <a:p>
          <a:endParaRPr lang="it-IT"/>
        </a:p>
      </dgm:t>
    </dgm:pt>
    <dgm:pt modelId="{00B76AA4-4BC9-48AD-9AEE-82BB2DD5ED5E}" type="pres">
      <dgm:prSet presAssocID="{84D8CE82-2AFA-463A-827F-124542BC3DBC}" presName="level3hierChild" presStyleCnt="0"/>
      <dgm:spPr/>
    </dgm:pt>
    <dgm:pt modelId="{B28E0EC4-296C-467F-A555-97C20FB6952A}" type="pres">
      <dgm:prSet presAssocID="{B9B3F807-ADA5-406B-8148-2CB90944F7E3}" presName="conn2-1" presStyleLbl="parChTrans1D3" presStyleIdx="2" presStyleCnt="3"/>
      <dgm:spPr/>
      <dgm:t>
        <a:bodyPr/>
        <a:lstStyle/>
        <a:p>
          <a:endParaRPr lang="it-IT"/>
        </a:p>
      </dgm:t>
    </dgm:pt>
    <dgm:pt modelId="{5643D7C4-9914-4A76-A2CC-37BD79DF0B17}" type="pres">
      <dgm:prSet presAssocID="{B9B3F807-ADA5-406B-8148-2CB90944F7E3}" presName="connTx" presStyleLbl="parChTrans1D3" presStyleIdx="2" presStyleCnt="3"/>
      <dgm:spPr/>
      <dgm:t>
        <a:bodyPr/>
        <a:lstStyle/>
        <a:p>
          <a:endParaRPr lang="it-IT"/>
        </a:p>
      </dgm:t>
    </dgm:pt>
    <dgm:pt modelId="{0F407A0F-0F12-44CE-8A34-FEC938D89B39}" type="pres">
      <dgm:prSet presAssocID="{82EA960B-EBE4-4A13-BB1C-CCF80573167A}" presName="root2" presStyleCnt="0"/>
      <dgm:spPr/>
    </dgm:pt>
    <dgm:pt modelId="{67CAECBA-41A8-4B91-A14B-6BD3FE503247}" type="pres">
      <dgm:prSet presAssocID="{82EA960B-EBE4-4A13-BB1C-CCF80573167A}" presName="LevelTwoTextNode" presStyleLbl="node3" presStyleIdx="2" presStyleCnt="3">
        <dgm:presLayoutVars>
          <dgm:chPref val="3"/>
        </dgm:presLayoutVars>
      </dgm:prSet>
      <dgm:spPr/>
      <dgm:t>
        <a:bodyPr/>
        <a:lstStyle/>
        <a:p>
          <a:endParaRPr lang="it-IT"/>
        </a:p>
      </dgm:t>
    </dgm:pt>
    <dgm:pt modelId="{FC4B8B03-4BEA-43E9-AD5C-BEB50674C7E2}" type="pres">
      <dgm:prSet presAssocID="{82EA960B-EBE4-4A13-BB1C-CCF80573167A}" presName="level3hierChild" presStyleCnt="0"/>
      <dgm:spPr/>
    </dgm:pt>
  </dgm:ptLst>
  <dgm:cxnLst>
    <dgm:cxn modelId="{197BAAD7-29A2-47CF-8EAA-ED7244D9338A}" srcId="{50BCEEE3-B606-4059-AB77-AD0D6749EB22}" destId="{69016E55-C9B4-4FCB-989D-AB5FC9B1B1AB}" srcOrd="0" destOrd="0" parTransId="{46DB7D1D-E8C0-47EF-A27E-3C6DB6B7F355}" sibTransId="{9834CBBE-06DF-4573-920F-558728335514}"/>
    <dgm:cxn modelId="{6B4D3A38-A0CD-403C-ADCE-DB06E9809319}" type="presOf" srcId="{D9960FDD-0DC0-44A6-8E91-F74F27CDBA26}" destId="{0829B3FE-4201-44A6-9D68-321825D1B8B0}" srcOrd="0" destOrd="0" presId="urn:microsoft.com/office/officeart/2005/8/layout/hierarchy2"/>
    <dgm:cxn modelId="{604EA21B-3E97-4C82-A4FB-1D1E8E77C50A}" type="presOf" srcId="{11476B28-9975-485F-94E0-635B8583B6B0}" destId="{3F4E06A4-8EB2-43BB-90D8-C42FD62CD96B}" srcOrd="0" destOrd="0" presId="urn:microsoft.com/office/officeart/2005/8/layout/hierarchy2"/>
    <dgm:cxn modelId="{935ACFD6-505B-4DFF-8358-2357AFC4F440}" type="presOf" srcId="{2982EC8E-7E36-4D91-93AE-6265AC31F95A}" destId="{6569D2FB-535C-4B25-8D28-BA24BCA14FD5}" srcOrd="1" destOrd="0" presId="urn:microsoft.com/office/officeart/2005/8/layout/hierarchy2"/>
    <dgm:cxn modelId="{E9731BBD-0BCE-4B98-A8EE-639F8B995626}" type="presOf" srcId="{D96F8848-0DFD-4F70-B03C-C9B1420FF137}" destId="{E55577BD-6700-47FD-BD37-CA261F4A2515}" srcOrd="0" destOrd="0" presId="urn:microsoft.com/office/officeart/2005/8/layout/hierarchy2"/>
    <dgm:cxn modelId="{6D7D3B7D-5E6C-4401-B3D8-8B87FA1B3B17}" type="presOf" srcId="{69016E55-C9B4-4FCB-989D-AB5FC9B1B1AB}" destId="{838E8385-E10C-421F-A7A9-D273763E9483}" srcOrd="0" destOrd="0" presId="urn:microsoft.com/office/officeart/2005/8/layout/hierarchy2"/>
    <dgm:cxn modelId="{B50203C5-8072-4A3B-9685-3955791101F6}" srcId="{C71C007F-1667-47CC-B1FC-10511BA1EDB7}" destId="{11476B28-9975-485F-94E0-635B8583B6B0}" srcOrd="1" destOrd="0" parTransId="{6977ACBF-016C-43F7-89D5-030CC68A0575}" sibTransId="{10E9A0B7-ECBC-4D33-B461-CA0F77E0AC60}"/>
    <dgm:cxn modelId="{C75F68EA-9235-4C7A-AAE9-C1A2AD26ECEC}" type="presOf" srcId="{B9B3F807-ADA5-406B-8148-2CB90944F7E3}" destId="{5643D7C4-9914-4A76-A2CC-37BD79DF0B17}" srcOrd="1" destOrd="0" presId="urn:microsoft.com/office/officeart/2005/8/layout/hierarchy2"/>
    <dgm:cxn modelId="{14CAC5BE-A45A-4875-9314-32AFA6780572}" type="presOf" srcId="{82EA960B-EBE4-4A13-BB1C-CCF80573167A}" destId="{67CAECBA-41A8-4B91-A14B-6BD3FE503247}" srcOrd="0" destOrd="0" presId="urn:microsoft.com/office/officeart/2005/8/layout/hierarchy2"/>
    <dgm:cxn modelId="{0F27686D-D956-419F-B62D-7600D0F2BBF7}" srcId="{C71C007F-1667-47CC-B1FC-10511BA1EDB7}" destId="{D96F8848-0DFD-4F70-B03C-C9B1420FF137}" srcOrd="0" destOrd="0" parTransId="{664D5251-BD10-4663-B402-E4AA717C3CE0}" sibTransId="{238449CB-3791-4879-A5CD-EB5B0A61269F}"/>
    <dgm:cxn modelId="{72D5C69A-750D-4CCE-9AF5-8C5CFB8976A5}" srcId="{69016E55-C9B4-4FCB-989D-AB5FC9B1B1AB}" destId="{84D8CE82-2AFA-463A-827F-124542BC3DBC}" srcOrd="1" destOrd="0" parTransId="{D9960FDD-0DC0-44A6-8E91-F74F27CDBA26}" sibTransId="{147F6289-03E0-4A17-9FA7-8FB86F2BF10A}"/>
    <dgm:cxn modelId="{3B432CFD-40F7-4BDB-851E-C8CD7334FFD5}" type="presOf" srcId="{2982EC8E-7E36-4D91-93AE-6265AC31F95A}" destId="{76BEBBDE-2D56-45D8-AEC0-12755893B994}" srcOrd="0" destOrd="0" presId="urn:microsoft.com/office/officeart/2005/8/layout/hierarchy2"/>
    <dgm:cxn modelId="{BE745730-09A2-4B3E-AE26-BC96AE87BB68}" type="presOf" srcId="{664D5251-BD10-4663-B402-E4AA717C3CE0}" destId="{1F5EA771-9BA2-40A1-AC42-D687D807BBC5}" srcOrd="1" destOrd="0" presId="urn:microsoft.com/office/officeart/2005/8/layout/hierarchy2"/>
    <dgm:cxn modelId="{8AAA2680-72FC-4D82-9727-E8549CE8BF54}" type="presOf" srcId="{B9B3F807-ADA5-406B-8148-2CB90944F7E3}" destId="{B28E0EC4-296C-467F-A555-97C20FB6952A}" srcOrd="0" destOrd="0" presId="urn:microsoft.com/office/officeart/2005/8/layout/hierarchy2"/>
    <dgm:cxn modelId="{3A0FF729-BF4F-4B39-8F7F-6B4A441B20FD}" type="presOf" srcId="{84D8CE82-2AFA-463A-827F-124542BC3DBC}" destId="{844E2318-7F59-4193-8167-015A358008AE}" srcOrd="0" destOrd="0" presId="urn:microsoft.com/office/officeart/2005/8/layout/hierarchy2"/>
    <dgm:cxn modelId="{B76CCF63-AB2E-4CAA-874B-DD3108FC8F1C}" type="presOf" srcId="{6977ACBF-016C-43F7-89D5-030CC68A0575}" destId="{514341B3-AC35-4CD6-9BB8-0984843DE659}" srcOrd="1" destOrd="0" presId="urn:microsoft.com/office/officeart/2005/8/layout/hierarchy2"/>
    <dgm:cxn modelId="{154E163C-525B-41B5-9210-77A3188E64E0}" srcId="{84D8CE82-2AFA-463A-827F-124542BC3DBC}" destId="{82EA960B-EBE4-4A13-BB1C-CCF80573167A}" srcOrd="0" destOrd="0" parTransId="{B9B3F807-ADA5-406B-8148-2CB90944F7E3}" sibTransId="{844628CE-7623-4306-858C-CD2D70F37BB2}"/>
    <dgm:cxn modelId="{465948CA-6262-41DE-847C-52E26E7C33ED}" type="presOf" srcId="{664D5251-BD10-4663-B402-E4AA717C3CE0}" destId="{C272B04C-1D6A-4FAA-A1B1-9AE2619EB6D7}" srcOrd="0" destOrd="0" presId="urn:microsoft.com/office/officeart/2005/8/layout/hierarchy2"/>
    <dgm:cxn modelId="{98BA9A16-68A1-4B6C-B3FA-D0A0E67EE037}" type="presOf" srcId="{6977ACBF-016C-43F7-89D5-030CC68A0575}" destId="{D9A5BEF1-7FDE-4E37-A58A-43B8C61AFE9A}" srcOrd="0" destOrd="0" presId="urn:microsoft.com/office/officeart/2005/8/layout/hierarchy2"/>
    <dgm:cxn modelId="{FF548BAB-67A4-4D58-97ED-F96D99B5AE28}" srcId="{69016E55-C9B4-4FCB-989D-AB5FC9B1B1AB}" destId="{C71C007F-1667-47CC-B1FC-10511BA1EDB7}" srcOrd="0" destOrd="0" parTransId="{2982EC8E-7E36-4D91-93AE-6265AC31F95A}" sibTransId="{B573BCA0-4BB3-40F2-81FC-A9FFF96A2E5D}"/>
    <dgm:cxn modelId="{1CFC00A3-4278-4176-A17B-F9A05381D579}" type="presOf" srcId="{D9960FDD-0DC0-44A6-8E91-F74F27CDBA26}" destId="{BA851D81-7716-4693-8D0E-0E2DBFEA6414}" srcOrd="1" destOrd="0" presId="urn:microsoft.com/office/officeart/2005/8/layout/hierarchy2"/>
    <dgm:cxn modelId="{53305F3E-7C92-4355-9CCA-C499AFAFCDFC}" type="presOf" srcId="{50BCEEE3-B606-4059-AB77-AD0D6749EB22}" destId="{D5A0C53A-3B79-4447-8899-AABB20AB8982}" srcOrd="0" destOrd="0" presId="urn:microsoft.com/office/officeart/2005/8/layout/hierarchy2"/>
    <dgm:cxn modelId="{B7AA3570-F7B6-401B-A223-E58B62601BCA}" type="presOf" srcId="{C71C007F-1667-47CC-B1FC-10511BA1EDB7}" destId="{702FB772-234B-45B9-B664-A79869E5D655}" srcOrd="0" destOrd="0" presId="urn:microsoft.com/office/officeart/2005/8/layout/hierarchy2"/>
    <dgm:cxn modelId="{AAD456F2-DE21-4B1F-AFBE-ACA6C4003338}" type="presParOf" srcId="{D5A0C53A-3B79-4447-8899-AABB20AB8982}" destId="{2BA91AEE-7415-490C-8E75-E85444AFBB16}" srcOrd="0" destOrd="0" presId="urn:microsoft.com/office/officeart/2005/8/layout/hierarchy2"/>
    <dgm:cxn modelId="{3A548FD3-0A6E-475C-9D8A-D60DEC4841CC}" type="presParOf" srcId="{2BA91AEE-7415-490C-8E75-E85444AFBB16}" destId="{838E8385-E10C-421F-A7A9-D273763E9483}" srcOrd="0" destOrd="0" presId="urn:microsoft.com/office/officeart/2005/8/layout/hierarchy2"/>
    <dgm:cxn modelId="{96DD469D-DC7E-4324-B7DB-5FDBBEB9B20F}" type="presParOf" srcId="{2BA91AEE-7415-490C-8E75-E85444AFBB16}" destId="{B1DC3E1C-9C4B-4EA4-AECE-BBCC0213489C}" srcOrd="1" destOrd="0" presId="urn:microsoft.com/office/officeart/2005/8/layout/hierarchy2"/>
    <dgm:cxn modelId="{5CFBC242-C706-41B3-9ED8-CA87EB0FBFDD}" type="presParOf" srcId="{B1DC3E1C-9C4B-4EA4-AECE-BBCC0213489C}" destId="{76BEBBDE-2D56-45D8-AEC0-12755893B994}" srcOrd="0" destOrd="0" presId="urn:microsoft.com/office/officeart/2005/8/layout/hierarchy2"/>
    <dgm:cxn modelId="{0E4D172C-1441-4A56-89B6-D73D35D31146}" type="presParOf" srcId="{76BEBBDE-2D56-45D8-AEC0-12755893B994}" destId="{6569D2FB-535C-4B25-8D28-BA24BCA14FD5}" srcOrd="0" destOrd="0" presId="urn:microsoft.com/office/officeart/2005/8/layout/hierarchy2"/>
    <dgm:cxn modelId="{99358211-31E5-42D9-9A5F-B22D9032765A}" type="presParOf" srcId="{B1DC3E1C-9C4B-4EA4-AECE-BBCC0213489C}" destId="{273F1741-8854-44C3-85A9-FF7997CB25FF}" srcOrd="1" destOrd="0" presId="urn:microsoft.com/office/officeart/2005/8/layout/hierarchy2"/>
    <dgm:cxn modelId="{1D3BFA55-54C1-43A2-9E6B-B142B87857B7}" type="presParOf" srcId="{273F1741-8854-44C3-85A9-FF7997CB25FF}" destId="{702FB772-234B-45B9-B664-A79869E5D655}" srcOrd="0" destOrd="0" presId="urn:microsoft.com/office/officeart/2005/8/layout/hierarchy2"/>
    <dgm:cxn modelId="{830CCDEB-297E-473A-B18D-D58B670B7E49}" type="presParOf" srcId="{273F1741-8854-44C3-85A9-FF7997CB25FF}" destId="{3B723341-1BD7-4981-8B65-0CEDBA614DF4}" srcOrd="1" destOrd="0" presId="urn:microsoft.com/office/officeart/2005/8/layout/hierarchy2"/>
    <dgm:cxn modelId="{77BFDABC-437C-496C-9CE9-24999517C6F1}" type="presParOf" srcId="{3B723341-1BD7-4981-8B65-0CEDBA614DF4}" destId="{C272B04C-1D6A-4FAA-A1B1-9AE2619EB6D7}" srcOrd="0" destOrd="0" presId="urn:microsoft.com/office/officeart/2005/8/layout/hierarchy2"/>
    <dgm:cxn modelId="{A1B44CED-1F5A-4FD2-B068-3C9E33586179}" type="presParOf" srcId="{C272B04C-1D6A-4FAA-A1B1-9AE2619EB6D7}" destId="{1F5EA771-9BA2-40A1-AC42-D687D807BBC5}" srcOrd="0" destOrd="0" presId="urn:microsoft.com/office/officeart/2005/8/layout/hierarchy2"/>
    <dgm:cxn modelId="{943E026B-FBEE-42D3-9D9F-81AA35235042}" type="presParOf" srcId="{3B723341-1BD7-4981-8B65-0CEDBA614DF4}" destId="{8982F195-4514-4F43-A454-94F9BEEDC31B}" srcOrd="1" destOrd="0" presId="urn:microsoft.com/office/officeart/2005/8/layout/hierarchy2"/>
    <dgm:cxn modelId="{7DF86A43-BFD6-47C4-8336-02C0FB908DB8}" type="presParOf" srcId="{8982F195-4514-4F43-A454-94F9BEEDC31B}" destId="{E55577BD-6700-47FD-BD37-CA261F4A2515}" srcOrd="0" destOrd="0" presId="urn:microsoft.com/office/officeart/2005/8/layout/hierarchy2"/>
    <dgm:cxn modelId="{943CDFFB-7E78-425F-86EE-5323C9CED10E}" type="presParOf" srcId="{8982F195-4514-4F43-A454-94F9BEEDC31B}" destId="{C4A212A2-A7BF-4014-8139-4130877124C2}" srcOrd="1" destOrd="0" presId="urn:microsoft.com/office/officeart/2005/8/layout/hierarchy2"/>
    <dgm:cxn modelId="{AE28E2CE-BE99-418D-ABA1-030F1E209011}" type="presParOf" srcId="{3B723341-1BD7-4981-8B65-0CEDBA614DF4}" destId="{D9A5BEF1-7FDE-4E37-A58A-43B8C61AFE9A}" srcOrd="2" destOrd="0" presId="urn:microsoft.com/office/officeart/2005/8/layout/hierarchy2"/>
    <dgm:cxn modelId="{42D54F95-0795-4BC1-A82B-6C30936583DF}" type="presParOf" srcId="{D9A5BEF1-7FDE-4E37-A58A-43B8C61AFE9A}" destId="{514341B3-AC35-4CD6-9BB8-0984843DE659}" srcOrd="0" destOrd="0" presId="urn:microsoft.com/office/officeart/2005/8/layout/hierarchy2"/>
    <dgm:cxn modelId="{639A4ADA-5429-4053-BE6B-39462BD44987}" type="presParOf" srcId="{3B723341-1BD7-4981-8B65-0CEDBA614DF4}" destId="{1BFDFBE8-80ED-48B0-A09A-8877F14B59ED}" srcOrd="3" destOrd="0" presId="urn:microsoft.com/office/officeart/2005/8/layout/hierarchy2"/>
    <dgm:cxn modelId="{19CF58C4-A0E3-40DE-B43E-DDB8735E9589}" type="presParOf" srcId="{1BFDFBE8-80ED-48B0-A09A-8877F14B59ED}" destId="{3F4E06A4-8EB2-43BB-90D8-C42FD62CD96B}" srcOrd="0" destOrd="0" presId="urn:microsoft.com/office/officeart/2005/8/layout/hierarchy2"/>
    <dgm:cxn modelId="{067B21CC-7B5B-4F76-A349-D625299A56E4}" type="presParOf" srcId="{1BFDFBE8-80ED-48B0-A09A-8877F14B59ED}" destId="{B49AADED-85B3-4030-86D2-C28339352423}" srcOrd="1" destOrd="0" presId="urn:microsoft.com/office/officeart/2005/8/layout/hierarchy2"/>
    <dgm:cxn modelId="{7B99F5D4-062C-4A08-9BBD-A3BE17AE2CE8}" type="presParOf" srcId="{B1DC3E1C-9C4B-4EA4-AECE-BBCC0213489C}" destId="{0829B3FE-4201-44A6-9D68-321825D1B8B0}" srcOrd="2" destOrd="0" presId="urn:microsoft.com/office/officeart/2005/8/layout/hierarchy2"/>
    <dgm:cxn modelId="{E8A7412C-AD48-4E8E-98D8-D9443ECDD6C5}" type="presParOf" srcId="{0829B3FE-4201-44A6-9D68-321825D1B8B0}" destId="{BA851D81-7716-4693-8D0E-0E2DBFEA6414}" srcOrd="0" destOrd="0" presId="urn:microsoft.com/office/officeart/2005/8/layout/hierarchy2"/>
    <dgm:cxn modelId="{4C019EF8-8D8A-41E7-A62E-9537C80198A3}" type="presParOf" srcId="{B1DC3E1C-9C4B-4EA4-AECE-BBCC0213489C}" destId="{DD34D713-D843-4F48-A1C4-9513811EEBFB}" srcOrd="3" destOrd="0" presId="urn:microsoft.com/office/officeart/2005/8/layout/hierarchy2"/>
    <dgm:cxn modelId="{91BA13CE-994C-453D-9969-3BAB19749BFB}" type="presParOf" srcId="{DD34D713-D843-4F48-A1C4-9513811EEBFB}" destId="{844E2318-7F59-4193-8167-015A358008AE}" srcOrd="0" destOrd="0" presId="urn:microsoft.com/office/officeart/2005/8/layout/hierarchy2"/>
    <dgm:cxn modelId="{03F2F60E-E127-491A-B7A4-9552BEBBFFB6}" type="presParOf" srcId="{DD34D713-D843-4F48-A1C4-9513811EEBFB}" destId="{00B76AA4-4BC9-48AD-9AEE-82BB2DD5ED5E}" srcOrd="1" destOrd="0" presId="urn:microsoft.com/office/officeart/2005/8/layout/hierarchy2"/>
    <dgm:cxn modelId="{7287D417-356B-4398-AFE4-6CA55DA330AA}" type="presParOf" srcId="{00B76AA4-4BC9-48AD-9AEE-82BB2DD5ED5E}" destId="{B28E0EC4-296C-467F-A555-97C20FB6952A}" srcOrd="0" destOrd="0" presId="urn:microsoft.com/office/officeart/2005/8/layout/hierarchy2"/>
    <dgm:cxn modelId="{B37F62E0-CF15-4E35-A90E-029CFDE87ADE}" type="presParOf" srcId="{B28E0EC4-296C-467F-A555-97C20FB6952A}" destId="{5643D7C4-9914-4A76-A2CC-37BD79DF0B17}" srcOrd="0" destOrd="0" presId="urn:microsoft.com/office/officeart/2005/8/layout/hierarchy2"/>
    <dgm:cxn modelId="{D952707F-DA67-45D2-8440-B160C90ED565}" type="presParOf" srcId="{00B76AA4-4BC9-48AD-9AEE-82BB2DD5ED5E}" destId="{0F407A0F-0F12-44CE-8A34-FEC938D89B39}" srcOrd="1" destOrd="0" presId="urn:microsoft.com/office/officeart/2005/8/layout/hierarchy2"/>
    <dgm:cxn modelId="{0FD41D41-A117-4738-977E-6A702D22BBD8}" type="presParOf" srcId="{0F407A0F-0F12-44CE-8A34-FEC938D89B39}" destId="{67CAECBA-41A8-4B91-A14B-6BD3FE503247}" srcOrd="0" destOrd="0" presId="urn:microsoft.com/office/officeart/2005/8/layout/hierarchy2"/>
    <dgm:cxn modelId="{F9090AA5-3C50-4A91-A7C7-CB1D55694D29}" type="presParOf" srcId="{0F407A0F-0F12-44CE-8A34-FEC938D89B39}" destId="{FC4B8B03-4BEA-43E9-AD5C-BEB50674C7E2}"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0D0A7F-2A15-2A4C-A556-BE32F44BCDAF}" type="doc">
      <dgm:prSet loTypeId="urn:microsoft.com/office/officeart/2005/8/layout/hierarchy2" loCatId="" qsTypeId="urn:microsoft.com/office/officeart/2005/8/quickstyle/simple4" qsCatId="simple" csTypeId="urn:microsoft.com/office/officeart/2005/8/colors/accent1_2#2" csCatId="accent1" phldr="1"/>
      <dgm:spPr/>
      <dgm:t>
        <a:bodyPr/>
        <a:lstStyle/>
        <a:p>
          <a:endParaRPr lang="it-IT"/>
        </a:p>
      </dgm:t>
    </dgm:pt>
    <dgm:pt modelId="{06843A45-5A07-5043-BDC5-89FBA0BE4E50}">
      <dgm:prSet phldrT="[Testo]"/>
      <dgm:spPr/>
      <dgm:t>
        <a:bodyPr/>
        <a:lstStyle/>
        <a:p>
          <a:r>
            <a:rPr lang="it-IT" smtClean="0">
              <a:solidFill>
                <a:srgbClr val="000000"/>
              </a:solidFill>
            </a:rPr>
            <a:t>Pubblicazione sulla Gazzetta Ufficiale:</a:t>
          </a:r>
        </a:p>
        <a:p>
          <a:r>
            <a:rPr lang="it-IT" smtClean="0">
              <a:solidFill>
                <a:srgbClr val="000000"/>
              </a:solidFill>
            </a:rPr>
            <a:t> 19 aprile 2016</a:t>
          </a:r>
          <a:endParaRPr lang="it-IT" dirty="0">
            <a:solidFill>
              <a:srgbClr val="000000"/>
            </a:solidFill>
          </a:endParaRPr>
        </a:p>
      </dgm:t>
    </dgm:pt>
    <dgm:pt modelId="{D16EB82A-1B6A-2646-9D77-1F7559E9ACAD}" type="parTrans" cxnId="{C29530B9-9DEC-BA47-81E8-8D64FABF9F22}">
      <dgm:prSet/>
      <dgm:spPr/>
      <dgm:t>
        <a:bodyPr/>
        <a:lstStyle/>
        <a:p>
          <a:endParaRPr lang="it-IT"/>
        </a:p>
      </dgm:t>
    </dgm:pt>
    <dgm:pt modelId="{D0B4F00E-255B-5442-BE69-8415CB40671A}" type="sibTrans" cxnId="{C29530B9-9DEC-BA47-81E8-8D64FABF9F22}">
      <dgm:prSet/>
      <dgm:spPr/>
      <dgm:t>
        <a:bodyPr/>
        <a:lstStyle/>
        <a:p>
          <a:endParaRPr lang="it-IT"/>
        </a:p>
      </dgm:t>
    </dgm:pt>
    <dgm:pt modelId="{6728C34C-93B2-A141-B72F-EAA94413DEC7}">
      <dgm:prSet/>
      <dgm:spPr/>
      <dgm:t>
        <a:bodyPr/>
        <a:lstStyle/>
        <a:p>
          <a:r>
            <a:rPr lang="it-IT" dirty="0" smtClean="0">
              <a:solidFill>
                <a:srgbClr val="000000"/>
              </a:solidFill>
            </a:rPr>
            <a:t>Comunicato ANAC 22 aprile 2016: applicabile a tutti i bandi e gli avvisi pubblicati a partire dal 19 aprile 2016, in applicazione del 220 Codice</a:t>
          </a:r>
          <a:endParaRPr lang="it-IT" dirty="0">
            <a:solidFill>
              <a:srgbClr val="000000"/>
            </a:solidFill>
          </a:endParaRPr>
        </a:p>
      </dgm:t>
    </dgm:pt>
    <dgm:pt modelId="{9519D073-48B2-E34D-A3C5-DD6AA6D45B35}" type="parTrans" cxnId="{8808843A-D457-2241-A864-46B0E89FA7B9}">
      <dgm:prSet/>
      <dgm:spPr/>
      <dgm:t>
        <a:bodyPr/>
        <a:lstStyle/>
        <a:p>
          <a:endParaRPr lang="it-IT"/>
        </a:p>
      </dgm:t>
    </dgm:pt>
    <dgm:pt modelId="{CF0726C2-C458-0D41-804A-21E0A602CAFD}" type="sibTrans" cxnId="{8808843A-D457-2241-A864-46B0E89FA7B9}">
      <dgm:prSet/>
      <dgm:spPr/>
      <dgm:t>
        <a:bodyPr/>
        <a:lstStyle/>
        <a:p>
          <a:endParaRPr lang="it-IT"/>
        </a:p>
      </dgm:t>
    </dgm:pt>
    <dgm:pt modelId="{D9E8B469-FD39-E54D-87DB-7E48366F0220}" type="pres">
      <dgm:prSet presAssocID="{A70D0A7F-2A15-2A4C-A556-BE32F44BCDAF}" presName="diagram" presStyleCnt="0">
        <dgm:presLayoutVars>
          <dgm:chPref val="1"/>
          <dgm:dir/>
          <dgm:animOne val="branch"/>
          <dgm:animLvl val="lvl"/>
          <dgm:resizeHandles val="exact"/>
        </dgm:presLayoutVars>
      </dgm:prSet>
      <dgm:spPr/>
      <dgm:t>
        <a:bodyPr/>
        <a:lstStyle/>
        <a:p>
          <a:endParaRPr lang="it-IT"/>
        </a:p>
      </dgm:t>
    </dgm:pt>
    <dgm:pt modelId="{AD7278A6-C9BE-3D49-A01D-FBC2388F89EE}" type="pres">
      <dgm:prSet presAssocID="{06843A45-5A07-5043-BDC5-89FBA0BE4E50}" presName="root1" presStyleCnt="0"/>
      <dgm:spPr/>
    </dgm:pt>
    <dgm:pt modelId="{FDB41DF9-69D5-A343-BC66-A408E494D87E}" type="pres">
      <dgm:prSet presAssocID="{06843A45-5A07-5043-BDC5-89FBA0BE4E50}" presName="LevelOneTextNode" presStyleLbl="node0" presStyleIdx="0" presStyleCnt="1">
        <dgm:presLayoutVars>
          <dgm:chPref val="3"/>
        </dgm:presLayoutVars>
      </dgm:prSet>
      <dgm:spPr/>
      <dgm:t>
        <a:bodyPr/>
        <a:lstStyle/>
        <a:p>
          <a:endParaRPr lang="it-IT"/>
        </a:p>
      </dgm:t>
    </dgm:pt>
    <dgm:pt modelId="{8DB6F035-5CF3-564D-980A-8B4EBDD75B17}" type="pres">
      <dgm:prSet presAssocID="{06843A45-5A07-5043-BDC5-89FBA0BE4E50}" presName="level2hierChild" presStyleCnt="0"/>
      <dgm:spPr/>
    </dgm:pt>
    <dgm:pt modelId="{0EF510C0-A5A1-614E-8727-58D1C3C4FE23}" type="pres">
      <dgm:prSet presAssocID="{9519D073-48B2-E34D-A3C5-DD6AA6D45B35}" presName="conn2-1" presStyleLbl="parChTrans1D2" presStyleIdx="0" presStyleCnt="1"/>
      <dgm:spPr/>
      <dgm:t>
        <a:bodyPr/>
        <a:lstStyle/>
        <a:p>
          <a:endParaRPr lang="it-IT"/>
        </a:p>
      </dgm:t>
    </dgm:pt>
    <dgm:pt modelId="{5F9AD278-98CA-0E49-83FB-612AE092C19D}" type="pres">
      <dgm:prSet presAssocID="{9519D073-48B2-E34D-A3C5-DD6AA6D45B35}" presName="connTx" presStyleLbl="parChTrans1D2" presStyleIdx="0" presStyleCnt="1"/>
      <dgm:spPr/>
      <dgm:t>
        <a:bodyPr/>
        <a:lstStyle/>
        <a:p>
          <a:endParaRPr lang="it-IT"/>
        </a:p>
      </dgm:t>
    </dgm:pt>
    <dgm:pt modelId="{6CF0DAE7-869A-3A4D-8A76-CA67E064B559}" type="pres">
      <dgm:prSet presAssocID="{6728C34C-93B2-A141-B72F-EAA94413DEC7}" presName="root2" presStyleCnt="0"/>
      <dgm:spPr/>
    </dgm:pt>
    <dgm:pt modelId="{CF4E7E56-A4C6-2546-B745-DFC5642A0F28}" type="pres">
      <dgm:prSet presAssocID="{6728C34C-93B2-A141-B72F-EAA94413DEC7}" presName="LevelTwoTextNode" presStyleLbl="node2" presStyleIdx="0" presStyleCnt="1" custScaleY="139062">
        <dgm:presLayoutVars>
          <dgm:chPref val="3"/>
        </dgm:presLayoutVars>
      </dgm:prSet>
      <dgm:spPr/>
      <dgm:t>
        <a:bodyPr/>
        <a:lstStyle/>
        <a:p>
          <a:endParaRPr lang="it-IT"/>
        </a:p>
      </dgm:t>
    </dgm:pt>
    <dgm:pt modelId="{353B820D-44C8-A641-B6BE-4B4A5BB4AF30}" type="pres">
      <dgm:prSet presAssocID="{6728C34C-93B2-A141-B72F-EAA94413DEC7}" presName="level3hierChild" presStyleCnt="0"/>
      <dgm:spPr/>
    </dgm:pt>
  </dgm:ptLst>
  <dgm:cxnLst>
    <dgm:cxn modelId="{8AC51674-124D-C54E-AC73-E5891373EDA8}" type="presOf" srcId="{9519D073-48B2-E34D-A3C5-DD6AA6D45B35}" destId="{5F9AD278-98CA-0E49-83FB-612AE092C19D}" srcOrd="1" destOrd="0" presId="urn:microsoft.com/office/officeart/2005/8/layout/hierarchy2"/>
    <dgm:cxn modelId="{C29530B9-9DEC-BA47-81E8-8D64FABF9F22}" srcId="{A70D0A7F-2A15-2A4C-A556-BE32F44BCDAF}" destId="{06843A45-5A07-5043-BDC5-89FBA0BE4E50}" srcOrd="0" destOrd="0" parTransId="{D16EB82A-1B6A-2646-9D77-1F7559E9ACAD}" sibTransId="{D0B4F00E-255B-5442-BE69-8415CB40671A}"/>
    <dgm:cxn modelId="{B903C9B4-BDAC-EE45-B8A1-2F58B8E64F6E}" type="presOf" srcId="{6728C34C-93B2-A141-B72F-EAA94413DEC7}" destId="{CF4E7E56-A4C6-2546-B745-DFC5642A0F28}" srcOrd="0" destOrd="0" presId="urn:microsoft.com/office/officeart/2005/8/layout/hierarchy2"/>
    <dgm:cxn modelId="{8808843A-D457-2241-A864-46B0E89FA7B9}" srcId="{06843A45-5A07-5043-BDC5-89FBA0BE4E50}" destId="{6728C34C-93B2-A141-B72F-EAA94413DEC7}" srcOrd="0" destOrd="0" parTransId="{9519D073-48B2-E34D-A3C5-DD6AA6D45B35}" sibTransId="{CF0726C2-C458-0D41-804A-21E0A602CAFD}"/>
    <dgm:cxn modelId="{1A299147-70C0-B040-8644-9612E680305F}" type="presOf" srcId="{9519D073-48B2-E34D-A3C5-DD6AA6D45B35}" destId="{0EF510C0-A5A1-614E-8727-58D1C3C4FE23}" srcOrd="0" destOrd="0" presId="urn:microsoft.com/office/officeart/2005/8/layout/hierarchy2"/>
    <dgm:cxn modelId="{68CC5BBA-E183-AB4B-B952-EA6EE4F69828}" type="presOf" srcId="{06843A45-5A07-5043-BDC5-89FBA0BE4E50}" destId="{FDB41DF9-69D5-A343-BC66-A408E494D87E}" srcOrd="0" destOrd="0" presId="urn:microsoft.com/office/officeart/2005/8/layout/hierarchy2"/>
    <dgm:cxn modelId="{0F50C227-1A6A-F74B-9035-94AB8A59B5F4}" type="presOf" srcId="{A70D0A7F-2A15-2A4C-A556-BE32F44BCDAF}" destId="{D9E8B469-FD39-E54D-87DB-7E48366F0220}" srcOrd="0" destOrd="0" presId="urn:microsoft.com/office/officeart/2005/8/layout/hierarchy2"/>
    <dgm:cxn modelId="{917FD5E4-99B2-A742-9D56-79574D5062DA}" type="presParOf" srcId="{D9E8B469-FD39-E54D-87DB-7E48366F0220}" destId="{AD7278A6-C9BE-3D49-A01D-FBC2388F89EE}" srcOrd="0" destOrd="0" presId="urn:microsoft.com/office/officeart/2005/8/layout/hierarchy2"/>
    <dgm:cxn modelId="{9B0CA6CE-AB42-8148-B7EB-A831C7F8B835}" type="presParOf" srcId="{AD7278A6-C9BE-3D49-A01D-FBC2388F89EE}" destId="{FDB41DF9-69D5-A343-BC66-A408E494D87E}" srcOrd="0" destOrd="0" presId="urn:microsoft.com/office/officeart/2005/8/layout/hierarchy2"/>
    <dgm:cxn modelId="{8D90D6D4-1607-2249-B7AA-6CAC39CA9F31}" type="presParOf" srcId="{AD7278A6-C9BE-3D49-A01D-FBC2388F89EE}" destId="{8DB6F035-5CF3-564D-980A-8B4EBDD75B17}" srcOrd="1" destOrd="0" presId="urn:microsoft.com/office/officeart/2005/8/layout/hierarchy2"/>
    <dgm:cxn modelId="{641513BE-FF15-064A-ACE3-A68BEB31E10F}" type="presParOf" srcId="{8DB6F035-5CF3-564D-980A-8B4EBDD75B17}" destId="{0EF510C0-A5A1-614E-8727-58D1C3C4FE23}" srcOrd="0" destOrd="0" presId="urn:microsoft.com/office/officeart/2005/8/layout/hierarchy2"/>
    <dgm:cxn modelId="{37E0295E-D6A6-D944-9007-70A36B3529AD}" type="presParOf" srcId="{0EF510C0-A5A1-614E-8727-58D1C3C4FE23}" destId="{5F9AD278-98CA-0E49-83FB-612AE092C19D}" srcOrd="0" destOrd="0" presId="urn:microsoft.com/office/officeart/2005/8/layout/hierarchy2"/>
    <dgm:cxn modelId="{BD3B589B-EA50-214B-9B1F-2568B7D23F6D}" type="presParOf" srcId="{8DB6F035-5CF3-564D-980A-8B4EBDD75B17}" destId="{6CF0DAE7-869A-3A4D-8A76-CA67E064B559}" srcOrd="1" destOrd="0" presId="urn:microsoft.com/office/officeart/2005/8/layout/hierarchy2"/>
    <dgm:cxn modelId="{3C42B4C1-874B-944D-8669-D27554FC4068}" type="presParOf" srcId="{6CF0DAE7-869A-3A4D-8A76-CA67E064B559}" destId="{CF4E7E56-A4C6-2546-B745-DFC5642A0F28}" srcOrd="0" destOrd="0" presId="urn:microsoft.com/office/officeart/2005/8/layout/hierarchy2"/>
    <dgm:cxn modelId="{D8278E16-5D9D-0843-857B-97D15C63F353}" type="presParOf" srcId="{6CF0DAE7-869A-3A4D-8A76-CA67E064B559}" destId="{353B820D-44C8-A641-B6BE-4B4A5BB4AF30}"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1E7F1F-99B4-5A4D-9388-C9897A69BD22}" type="doc">
      <dgm:prSet loTypeId="urn:microsoft.com/office/officeart/2005/8/layout/hierarchy2" loCatId="" qsTypeId="urn:microsoft.com/office/officeart/2005/8/quickstyle/simple4" qsCatId="simple" csTypeId="urn:microsoft.com/office/officeart/2005/8/colors/accent1_2#3" csCatId="accent1" phldr="1"/>
      <dgm:spPr/>
      <dgm:t>
        <a:bodyPr/>
        <a:lstStyle/>
        <a:p>
          <a:endParaRPr lang="it-IT"/>
        </a:p>
      </dgm:t>
    </dgm:pt>
    <dgm:pt modelId="{02C45AFA-82E9-7E4E-A5C4-1B174AD1EBDF}">
      <dgm:prSet phldrT="[Testo]"/>
      <dgm:spPr/>
      <dgm:t>
        <a:bodyPr/>
        <a:lstStyle/>
        <a:p>
          <a:r>
            <a:rPr lang="it-IT" dirty="0" smtClean="0">
              <a:solidFill>
                <a:srgbClr val="000000"/>
              </a:solidFill>
            </a:rPr>
            <a:t>Decorrenza dal 19 aprile 2016</a:t>
          </a:r>
          <a:endParaRPr lang="it-IT" dirty="0">
            <a:solidFill>
              <a:srgbClr val="000000"/>
            </a:solidFill>
          </a:endParaRPr>
        </a:p>
      </dgm:t>
    </dgm:pt>
    <dgm:pt modelId="{4EEB6B0B-5D56-D24A-BD78-4CF25C458541}" type="parTrans" cxnId="{27A91320-6BB0-5A4F-9F4B-F02D12004DC1}">
      <dgm:prSet/>
      <dgm:spPr/>
      <dgm:t>
        <a:bodyPr/>
        <a:lstStyle/>
        <a:p>
          <a:endParaRPr lang="it-IT"/>
        </a:p>
      </dgm:t>
    </dgm:pt>
    <dgm:pt modelId="{F7F6B4F2-91A8-9243-BD5D-53394A17B1CC}" type="sibTrans" cxnId="{27A91320-6BB0-5A4F-9F4B-F02D12004DC1}">
      <dgm:prSet/>
      <dgm:spPr/>
      <dgm:t>
        <a:bodyPr/>
        <a:lstStyle/>
        <a:p>
          <a:endParaRPr lang="it-IT"/>
        </a:p>
      </dgm:t>
    </dgm:pt>
    <dgm:pt modelId="{52648801-1C3A-A341-9DD9-CC62DA61F49B}">
      <dgm:prSet phldrT="[Testo]"/>
      <dgm:spPr/>
      <dgm:t>
        <a:bodyPr/>
        <a:lstStyle/>
        <a:p>
          <a:r>
            <a:rPr lang="it-IT" dirty="0" smtClean="0">
              <a:solidFill>
                <a:srgbClr val="000000"/>
              </a:solidFill>
            </a:rPr>
            <a:t>contrasta con l’art  216 Codice </a:t>
          </a:r>
          <a:endParaRPr lang="it-IT" dirty="0">
            <a:solidFill>
              <a:srgbClr val="000000"/>
            </a:solidFill>
          </a:endParaRPr>
        </a:p>
      </dgm:t>
    </dgm:pt>
    <dgm:pt modelId="{3167FA36-7752-C24E-87ED-D764AD2A5BF3}" type="parTrans" cxnId="{418DE20A-4ACE-7643-8207-69FD0F9DB18B}">
      <dgm:prSet/>
      <dgm:spPr/>
      <dgm:t>
        <a:bodyPr/>
        <a:lstStyle/>
        <a:p>
          <a:endParaRPr lang="it-IT"/>
        </a:p>
      </dgm:t>
    </dgm:pt>
    <dgm:pt modelId="{6529FC14-18DF-314D-A8B1-FDAA047DAD8A}" type="sibTrans" cxnId="{418DE20A-4ACE-7643-8207-69FD0F9DB18B}">
      <dgm:prSet/>
      <dgm:spPr/>
      <dgm:t>
        <a:bodyPr/>
        <a:lstStyle/>
        <a:p>
          <a:endParaRPr lang="it-IT"/>
        </a:p>
      </dgm:t>
    </dgm:pt>
    <dgm:pt modelId="{B0C6226E-3858-1A4D-81D2-5863EF3A431B}">
      <dgm:prSet/>
      <dgm:spPr/>
      <dgm:t>
        <a:bodyPr/>
        <a:lstStyle/>
        <a:p>
          <a:r>
            <a:rPr lang="it-IT" dirty="0" smtClean="0">
              <a:solidFill>
                <a:srgbClr val="000000"/>
              </a:solidFill>
            </a:rPr>
            <a:t>contrasta con l’art. 11 delle preleggi (recante il c.d. principio di irretroattività)</a:t>
          </a:r>
          <a:endParaRPr lang="it-IT" dirty="0">
            <a:solidFill>
              <a:srgbClr val="000000"/>
            </a:solidFill>
          </a:endParaRPr>
        </a:p>
      </dgm:t>
    </dgm:pt>
    <dgm:pt modelId="{5C8ACB15-6680-D544-B189-07D7471D8901}" type="parTrans" cxnId="{8A0F2D34-1AAE-094E-A57D-ECB49C87B6FE}">
      <dgm:prSet/>
      <dgm:spPr/>
      <dgm:t>
        <a:bodyPr/>
        <a:lstStyle/>
        <a:p>
          <a:endParaRPr lang="it-IT"/>
        </a:p>
      </dgm:t>
    </dgm:pt>
    <dgm:pt modelId="{A8A33C1D-D536-BD42-978E-8887181E78F3}" type="sibTrans" cxnId="{8A0F2D34-1AAE-094E-A57D-ECB49C87B6FE}">
      <dgm:prSet/>
      <dgm:spPr/>
      <dgm:t>
        <a:bodyPr/>
        <a:lstStyle/>
        <a:p>
          <a:endParaRPr lang="it-IT"/>
        </a:p>
      </dgm:t>
    </dgm:pt>
    <dgm:pt modelId="{469E8993-F7F2-ED47-985B-468BBFB34F5A}">
      <dgm:prSet phldrT="[Testo]"/>
      <dgm:spPr/>
      <dgm:t>
        <a:bodyPr/>
        <a:lstStyle/>
        <a:p>
          <a:r>
            <a:rPr lang="it-IT" dirty="0" smtClean="0">
              <a:solidFill>
                <a:srgbClr val="000000"/>
              </a:solidFill>
            </a:rPr>
            <a:t>contrasta con l’esigenza di tutela della buona fede delle stazioni appaltanti</a:t>
          </a:r>
          <a:endParaRPr lang="it-IT" dirty="0"/>
        </a:p>
      </dgm:t>
    </dgm:pt>
    <dgm:pt modelId="{5F66141B-6CA3-9A4E-A5D0-47C084BA3446}" type="sibTrans" cxnId="{67D05F4B-0B5F-DF4F-BF32-B1881E44B802}">
      <dgm:prSet/>
      <dgm:spPr/>
      <dgm:t>
        <a:bodyPr/>
        <a:lstStyle/>
        <a:p>
          <a:endParaRPr lang="it-IT"/>
        </a:p>
      </dgm:t>
    </dgm:pt>
    <dgm:pt modelId="{1A34736E-634C-DB49-90F4-8B262BABE16D}" type="parTrans" cxnId="{67D05F4B-0B5F-DF4F-BF32-B1881E44B802}">
      <dgm:prSet/>
      <dgm:spPr/>
      <dgm:t>
        <a:bodyPr/>
        <a:lstStyle/>
        <a:p>
          <a:endParaRPr lang="it-IT"/>
        </a:p>
      </dgm:t>
    </dgm:pt>
    <dgm:pt modelId="{BBB9EF57-370E-1A4C-9A9F-AFEE4C3E46D5}" type="pres">
      <dgm:prSet presAssocID="{4D1E7F1F-99B4-5A4D-9388-C9897A69BD22}" presName="diagram" presStyleCnt="0">
        <dgm:presLayoutVars>
          <dgm:chPref val="1"/>
          <dgm:dir/>
          <dgm:animOne val="branch"/>
          <dgm:animLvl val="lvl"/>
          <dgm:resizeHandles val="exact"/>
        </dgm:presLayoutVars>
      </dgm:prSet>
      <dgm:spPr/>
      <dgm:t>
        <a:bodyPr/>
        <a:lstStyle/>
        <a:p>
          <a:endParaRPr lang="it-IT"/>
        </a:p>
      </dgm:t>
    </dgm:pt>
    <dgm:pt modelId="{CA6CEC7F-BA78-E140-A594-A1A9A337B513}" type="pres">
      <dgm:prSet presAssocID="{02C45AFA-82E9-7E4E-A5C4-1B174AD1EBDF}" presName="root1" presStyleCnt="0"/>
      <dgm:spPr/>
    </dgm:pt>
    <dgm:pt modelId="{2256677B-4CE0-674E-A9EC-752FB85D761A}" type="pres">
      <dgm:prSet presAssocID="{02C45AFA-82E9-7E4E-A5C4-1B174AD1EBDF}" presName="LevelOneTextNode" presStyleLbl="node0" presStyleIdx="0" presStyleCnt="1" custScaleY="162227" custLinFactNeighborX="-31781" custLinFactNeighborY="-3814">
        <dgm:presLayoutVars>
          <dgm:chPref val="3"/>
        </dgm:presLayoutVars>
      </dgm:prSet>
      <dgm:spPr/>
      <dgm:t>
        <a:bodyPr/>
        <a:lstStyle/>
        <a:p>
          <a:endParaRPr lang="it-IT"/>
        </a:p>
      </dgm:t>
    </dgm:pt>
    <dgm:pt modelId="{B1AF0090-9A93-1146-BBD0-EB8194437885}" type="pres">
      <dgm:prSet presAssocID="{02C45AFA-82E9-7E4E-A5C4-1B174AD1EBDF}" presName="level2hierChild" presStyleCnt="0"/>
      <dgm:spPr/>
    </dgm:pt>
    <dgm:pt modelId="{036F46C1-BAD4-BD44-86B4-C18341920EAE}" type="pres">
      <dgm:prSet presAssocID="{3167FA36-7752-C24E-87ED-D764AD2A5BF3}" presName="conn2-1" presStyleLbl="parChTrans1D2" presStyleIdx="0" presStyleCnt="3"/>
      <dgm:spPr/>
      <dgm:t>
        <a:bodyPr/>
        <a:lstStyle/>
        <a:p>
          <a:endParaRPr lang="it-IT"/>
        </a:p>
      </dgm:t>
    </dgm:pt>
    <dgm:pt modelId="{FFD2AA36-5226-154C-88D3-246D2FE28757}" type="pres">
      <dgm:prSet presAssocID="{3167FA36-7752-C24E-87ED-D764AD2A5BF3}" presName="connTx" presStyleLbl="parChTrans1D2" presStyleIdx="0" presStyleCnt="3"/>
      <dgm:spPr/>
      <dgm:t>
        <a:bodyPr/>
        <a:lstStyle/>
        <a:p>
          <a:endParaRPr lang="it-IT"/>
        </a:p>
      </dgm:t>
    </dgm:pt>
    <dgm:pt modelId="{CF0091F9-629F-CC41-A30B-6EEFD958EC85}" type="pres">
      <dgm:prSet presAssocID="{52648801-1C3A-A341-9DD9-CC62DA61F49B}" presName="root2" presStyleCnt="0"/>
      <dgm:spPr/>
    </dgm:pt>
    <dgm:pt modelId="{1A5EBAC8-D447-6348-B6F4-5CA5FB1A4317}" type="pres">
      <dgm:prSet presAssocID="{52648801-1C3A-A341-9DD9-CC62DA61F49B}" presName="LevelTwoTextNode" presStyleLbl="node2" presStyleIdx="0" presStyleCnt="3">
        <dgm:presLayoutVars>
          <dgm:chPref val="3"/>
        </dgm:presLayoutVars>
      </dgm:prSet>
      <dgm:spPr/>
      <dgm:t>
        <a:bodyPr/>
        <a:lstStyle/>
        <a:p>
          <a:endParaRPr lang="it-IT"/>
        </a:p>
      </dgm:t>
    </dgm:pt>
    <dgm:pt modelId="{61950573-D109-0C42-80FD-462935A614CC}" type="pres">
      <dgm:prSet presAssocID="{52648801-1C3A-A341-9DD9-CC62DA61F49B}" presName="level3hierChild" presStyleCnt="0"/>
      <dgm:spPr/>
    </dgm:pt>
    <dgm:pt modelId="{A4CFCDDE-C9FB-B44C-926C-D37E81EC99A7}" type="pres">
      <dgm:prSet presAssocID="{5C8ACB15-6680-D544-B189-07D7471D8901}" presName="conn2-1" presStyleLbl="parChTrans1D2" presStyleIdx="1" presStyleCnt="3"/>
      <dgm:spPr/>
      <dgm:t>
        <a:bodyPr/>
        <a:lstStyle/>
        <a:p>
          <a:endParaRPr lang="it-IT"/>
        </a:p>
      </dgm:t>
    </dgm:pt>
    <dgm:pt modelId="{133B5B48-1877-5C4C-A7C4-9ECD0F21129C}" type="pres">
      <dgm:prSet presAssocID="{5C8ACB15-6680-D544-B189-07D7471D8901}" presName="connTx" presStyleLbl="parChTrans1D2" presStyleIdx="1" presStyleCnt="3"/>
      <dgm:spPr/>
      <dgm:t>
        <a:bodyPr/>
        <a:lstStyle/>
        <a:p>
          <a:endParaRPr lang="it-IT"/>
        </a:p>
      </dgm:t>
    </dgm:pt>
    <dgm:pt modelId="{68416009-8135-464A-BC34-71892E523EB7}" type="pres">
      <dgm:prSet presAssocID="{B0C6226E-3858-1A4D-81D2-5863EF3A431B}" presName="root2" presStyleCnt="0"/>
      <dgm:spPr/>
    </dgm:pt>
    <dgm:pt modelId="{44A8CB76-009A-0742-9A62-8735DA600DDD}" type="pres">
      <dgm:prSet presAssocID="{B0C6226E-3858-1A4D-81D2-5863EF3A431B}" presName="LevelTwoTextNode" presStyleLbl="node2" presStyleIdx="1" presStyleCnt="3">
        <dgm:presLayoutVars>
          <dgm:chPref val="3"/>
        </dgm:presLayoutVars>
      </dgm:prSet>
      <dgm:spPr/>
      <dgm:t>
        <a:bodyPr/>
        <a:lstStyle/>
        <a:p>
          <a:endParaRPr lang="it-IT"/>
        </a:p>
      </dgm:t>
    </dgm:pt>
    <dgm:pt modelId="{A311609A-AC28-FD44-96FB-07E4F642058E}" type="pres">
      <dgm:prSet presAssocID="{B0C6226E-3858-1A4D-81D2-5863EF3A431B}" presName="level3hierChild" presStyleCnt="0"/>
      <dgm:spPr/>
    </dgm:pt>
    <dgm:pt modelId="{D6C471DB-CBE4-CC42-9A12-B5611F94D898}" type="pres">
      <dgm:prSet presAssocID="{1A34736E-634C-DB49-90F4-8B262BABE16D}" presName="conn2-1" presStyleLbl="parChTrans1D2" presStyleIdx="2" presStyleCnt="3"/>
      <dgm:spPr/>
      <dgm:t>
        <a:bodyPr/>
        <a:lstStyle/>
        <a:p>
          <a:endParaRPr lang="it-IT"/>
        </a:p>
      </dgm:t>
    </dgm:pt>
    <dgm:pt modelId="{1725189A-AC16-D04B-A90A-2D38EB21FD58}" type="pres">
      <dgm:prSet presAssocID="{1A34736E-634C-DB49-90F4-8B262BABE16D}" presName="connTx" presStyleLbl="parChTrans1D2" presStyleIdx="2" presStyleCnt="3"/>
      <dgm:spPr/>
      <dgm:t>
        <a:bodyPr/>
        <a:lstStyle/>
        <a:p>
          <a:endParaRPr lang="it-IT"/>
        </a:p>
      </dgm:t>
    </dgm:pt>
    <dgm:pt modelId="{1652382A-F880-E847-97C6-289149269E20}" type="pres">
      <dgm:prSet presAssocID="{469E8993-F7F2-ED47-985B-468BBFB34F5A}" presName="root2" presStyleCnt="0"/>
      <dgm:spPr/>
    </dgm:pt>
    <dgm:pt modelId="{E03C6757-2B40-6548-B71F-3DA63679764A}" type="pres">
      <dgm:prSet presAssocID="{469E8993-F7F2-ED47-985B-468BBFB34F5A}" presName="LevelTwoTextNode" presStyleLbl="node2" presStyleIdx="2" presStyleCnt="3">
        <dgm:presLayoutVars>
          <dgm:chPref val="3"/>
        </dgm:presLayoutVars>
      </dgm:prSet>
      <dgm:spPr/>
      <dgm:t>
        <a:bodyPr/>
        <a:lstStyle/>
        <a:p>
          <a:endParaRPr lang="it-IT"/>
        </a:p>
      </dgm:t>
    </dgm:pt>
    <dgm:pt modelId="{0D4C4D11-10A8-C246-82DC-FB168B2DE8D6}" type="pres">
      <dgm:prSet presAssocID="{469E8993-F7F2-ED47-985B-468BBFB34F5A}" presName="level3hierChild" presStyleCnt="0"/>
      <dgm:spPr/>
    </dgm:pt>
  </dgm:ptLst>
  <dgm:cxnLst>
    <dgm:cxn modelId="{2199245B-4826-1744-98BE-F0CF8D8F2563}" type="presOf" srcId="{52648801-1C3A-A341-9DD9-CC62DA61F49B}" destId="{1A5EBAC8-D447-6348-B6F4-5CA5FB1A4317}" srcOrd="0" destOrd="0" presId="urn:microsoft.com/office/officeart/2005/8/layout/hierarchy2"/>
    <dgm:cxn modelId="{E08DBCC9-9892-894A-8864-A1A5EDD0FFC8}" type="presOf" srcId="{3167FA36-7752-C24E-87ED-D764AD2A5BF3}" destId="{FFD2AA36-5226-154C-88D3-246D2FE28757}" srcOrd="1" destOrd="0" presId="urn:microsoft.com/office/officeart/2005/8/layout/hierarchy2"/>
    <dgm:cxn modelId="{6194C493-55A4-A847-9C8B-45342D3C7565}" type="presOf" srcId="{469E8993-F7F2-ED47-985B-468BBFB34F5A}" destId="{E03C6757-2B40-6548-B71F-3DA63679764A}" srcOrd="0" destOrd="0" presId="urn:microsoft.com/office/officeart/2005/8/layout/hierarchy2"/>
    <dgm:cxn modelId="{EF4065D9-2B30-6C47-96D7-9C805EF54E41}" type="presOf" srcId="{4D1E7F1F-99B4-5A4D-9388-C9897A69BD22}" destId="{BBB9EF57-370E-1A4C-9A9F-AFEE4C3E46D5}" srcOrd="0" destOrd="0" presId="urn:microsoft.com/office/officeart/2005/8/layout/hierarchy2"/>
    <dgm:cxn modelId="{96629F57-FD60-324E-8716-95C11E901582}" type="presOf" srcId="{B0C6226E-3858-1A4D-81D2-5863EF3A431B}" destId="{44A8CB76-009A-0742-9A62-8735DA600DDD}" srcOrd="0" destOrd="0" presId="urn:microsoft.com/office/officeart/2005/8/layout/hierarchy2"/>
    <dgm:cxn modelId="{7C845726-4BCE-1043-9D6E-B436A622E3BB}" type="presOf" srcId="{3167FA36-7752-C24E-87ED-D764AD2A5BF3}" destId="{036F46C1-BAD4-BD44-86B4-C18341920EAE}" srcOrd="0" destOrd="0" presId="urn:microsoft.com/office/officeart/2005/8/layout/hierarchy2"/>
    <dgm:cxn modelId="{38AD3C2C-4AA4-6A4B-8C41-8D28DE32D9D3}" type="presOf" srcId="{1A34736E-634C-DB49-90F4-8B262BABE16D}" destId="{1725189A-AC16-D04B-A90A-2D38EB21FD58}" srcOrd="1" destOrd="0" presId="urn:microsoft.com/office/officeart/2005/8/layout/hierarchy2"/>
    <dgm:cxn modelId="{67D05F4B-0B5F-DF4F-BF32-B1881E44B802}" srcId="{02C45AFA-82E9-7E4E-A5C4-1B174AD1EBDF}" destId="{469E8993-F7F2-ED47-985B-468BBFB34F5A}" srcOrd="2" destOrd="0" parTransId="{1A34736E-634C-DB49-90F4-8B262BABE16D}" sibTransId="{5F66141B-6CA3-9A4E-A5D0-47C084BA3446}"/>
    <dgm:cxn modelId="{199AA6C0-2F3F-2C4F-AEA5-5929156E3BCB}" type="presOf" srcId="{1A34736E-634C-DB49-90F4-8B262BABE16D}" destId="{D6C471DB-CBE4-CC42-9A12-B5611F94D898}" srcOrd="0" destOrd="0" presId="urn:microsoft.com/office/officeart/2005/8/layout/hierarchy2"/>
    <dgm:cxn modelId="{418DE20A-4ACE-7643-8207-69FD0F9DB18B}" srcId="{02C45AFA-82E9-7E4E-A5C4-1B174AD1EBDF}" destId="{52648801-1C3A-A341-9DD9-CC62DA61F49B}" srcOrd="0" destOrd="0" parTransId="{3167FA36-7752-C24E-87ED-D764AD2A5BF3}" sibTransId="{6529FC14-18DF-314D-A8B1-FDAA047DAD8A}"/>
    <dgm:cxn modelId="{8A0F2D34-1AAE-094E-A57D-ECB49C87B6FE}" srcId="{02C45AFA-82E9-7E4E-A5C4-1B174AD1EBDF}" destId="{B0C6226E-3858-1A4D-81D2-5863EF3A431B}" srcOrd="1" destOrd="0" parTransId="{5C8ACB15-6680-D544-B189-07D7471D8901}" sibTransId="{A8A33C1D-D536-BD42-978E-8887181E78F3}"/>
    <dgm:cxn modelId="{EBF8D5FF-3002-C04F-A4D8-08C5C4939D9B}" type="presOf" srcId="{5C8ACB15-6680-D544-B189-07D7471D8901}" destId="{A4CFCDDE-C9FB-B44C-926C-D37E81EC99A7}" srcOrd="0" destOrd="0" presId="urn:microsoft.com/office/officeart/2005/8/layout/hierarchy2"/>
    <dgm:cxn modelId="{6028A686-FA74-5F48-B2E4-3E0E978E1CBB}" type="presOf" srcId="{5C8ACB15-6680-D544-B189-07D7471D8901}" destId="{133B5B48-1877-5C4C-A7C4-9ECD0F21129C}" srcOrd="1" destOrd="0" presId="urn:microsoft.com/office/officeart/2005/8/layout/hierarchy2"/>
    <dgm:cxn modelId="{27A91320-6BB0-5A4F-9F4B-F02D12004DC1}" srcId="{4D1E7F1F-99B4-5A4D-9388-C9897A69BD22}" destId="{02C45AFA-82E9-7E4E-A5C4-1B174AD1EBDF}" srcOrd="0" destOrd="0" parTransId="{4EEB6B0B-5D56-D24A-BD78-4CF25C458541}" sibTransId="{F7F6B4F2-91A8-9243-BD5D-53394A17B1CC}"/>
    <dgm:cxn modelId="{4D40E82E-96EB-7948-8C01-3E39A9746A36}" type="presOf" srcId="{02C45AFA-82E9-7E4E-A5C4-1B174AD1EBDF}" destId="{2256677B-4CE0-674E-A9EC-752FB85D761A}" srcOrd="0" destOrd="0" presId="urn:microsoft.com/office/officeart/2005/8/layout/hierarchy2"/>
    <dgm:cxn modelId="{295DA68C-4C0F-7A48-849A-3E4974EBCE48}" type="presParOf" srcId="{BBB9EF57-370E-1A4C-9A9F-AFEE4C3E46D5}" destId="{CA6CEC7F-BA78-E140-A594-A1A9A337B513}" srcOrd="0" destOrd="0" presId="urn:microsoft.com/office/officeart/2005/8/layout/hierarchy2"/>
    <dgm:cxn modelId="{B0D8870E-C365-3448-B782-6C1E7E6D02F7}" type="presParOf" srcId="{CA6CEC7F-BA78-E140-A594-A1A9A337B513}" destId="{2256677B-4CE0-674E-A9EC-752FB85D761A}" srcOrd="0" destOrd="0" presId="urn:microsoft.com/office/officeart/2005/8/layout/hierarchy2"/>
    <dgm:cxn modelId="{3B3D284B-7042-5F41-BB17-4FAB4EB86529}" type="presParOf" srcId="{CA6CEC7F-BA78-E140-A594-A1A9A337B513}" destId="{B1AF0090-9A93-1146-BBD0-EB8194437885}" srcOrd="1" destOrd="0" presId="urn:microsoft.com/office/officeart/2005/8/layout/hierarchy2"/>
    <dgm:cxn modelId="{9FDB71D3-DC35-F947-B7BD-CB9CF4DE076D}" type="presParOf" srcId="{B1AF0090-9A93-1146-BBD0-EB8194437885}" destId="{036F46C1-BAD4-BD44-86B4-C18341920EAE}" srcOrd="0" destOrd="0" presId="urn:microsoft.com/office/officeart/2005/8/layout/hierarchy2"/>
    <dgm:cxn modelId="{24522AD9-91E8-7340-BB1F-D8A5AA3172FD}" type="presParOf" srcId="{036F46C1-BAD4-BD44-86B4-C18341920EAE}" destId="{FFD2AA36-5226-154C-88D3-246D2FE28757}" srcOrd="0" destOrd="0" presId="urn:microsoft.com/office/officeart/2005/8/layout/hierarchy2"/>
    <dgm:cxn modelId="{C5B70646-DD86-5F44-B5E8-924168EF01DE}" type="presParOf" srcId="{B1AF0090-9A93-1146-BBD0-EB8194437885}" destId="{CF0091F9-629F-CC41-A30B-6EEFD958EC85}" srcOrd="1" destOrd="0" presId="urn:microsoft.com/office/officeart/2005/8/layout/hierarchy2"/>
    <dgm:cxn modelId="{DAAD8854-66F9-E844-B1B2-6F38C1963FF9}" type="presParOf" srcId="{CF0091F9-629F-CC41-A30B-6EEFD958EC85}" destId="{1A5EBAC8-D447-6348-B6F4-5CA5FB1A4317}" srcOrd="0" destOrd="0" presId="urn:microsoft.com/office/officeart/2005/8/layout/hierarchy2"/>
    <dgm:cxn modelId="{F0BFE437-0006-B241-8E39-9BBD9A2A1369}" type="presParOf" srcId="{CF0091F9-629F-CC41-A30B-6EEFD958EC85}" destId="{61950573-D109-0C42-80FD-462935A614CC}" srcOrd="1" destOrd="0" presId="urn:microsoft.com/office/officeart/2005/8/layout/hierarchy2"/>
    <dgm:cxn modelId="{4A61B8FA-A6F7-D949-BBC8-D2525AE86B73}" type="presParOf" srcId="{B1AF0090-9A93-1146-BBD0-EB8194437885}" destId="{A4CFCDDE-C9FB-B44C-926C-D37E81EC99A7}" srcOrd="2" destOrd="0" presId="urn:microsoft.com/office/officeart/2005/8/layout/hierarchy2"/>
    <dgm:cxn modelId="{E7340D7D-8376-A641-89C4-6517AC1B30BA}" type="presParOf" srcId="{A4CFCDDE-C9FB-B44C-926C-D37E81EC99A7}" destId="{133B5B48-1877-5C4C-A7C4-9ECD0F21129C}" srcOrd="0" destOrd="0" presId="urn:microsoft.com/office/officeart/2005/8/layout/hierarchy2"/>
    <dgm:cxn modelId="{3F9AD692-1D40-A147-A3AC-CD924525BB2D}" type="presParOf" srcId="{B1AF0090-9A93-1146-BBD0-EB8194437885}" destId="{68416009-8135-464A-BC34-71892E523EB7}" srcOrd="3" destOrd="0" presId="urn:microsoft.com/office/officeart/2005/8/layout/hierarchy2"/>
    <dgm:cxn modelId="{D5D7DDBB-4219-E742-8C11-3D7158CA4A68}" type="presParOf" srcId="{68416009-8135-464A-BC34-71892E523EB7}" destId="{44A8CB76-009A-0742-9A62-8735DA600DDD}" srcOrd="0" destOrd="0" presId="urn:microsoft.com/office/officeart/2005/8/layout/hierarchy2"/>
    <dgm:cxn modelId="{883314D5-717A-3F40-80F9-C44F3FC17EEC}" type="presParOf" srcId="{68416009-8135-464A-BC34-71892E523EB7}" destId="{A311609A-AC28-FD44-96FB-07E4F642058E}" srcOrd="1" destOrd="0" presId="urn:microsoft.com/office/officeart/2005/8/layout/hierarchy2"/>
    <dgm:cxn modelId="{DF216885-22EC-FB4B-8B63-A6421489D57C}" type="presParOf" srcId="{B1AF0090-9A93-1146-BBD0-EB8194437885}" destId="{D6C471DB-CBE4-CC42-9A12-B5611F94D898}" srcOrd="4" destOrd="0" presId="urn:microsoft.com/office/officeart/2005/8/layout/hierarchy2"/>
    <dgm:cxn modelId="{06356DBD-E178-C545-8C87-F68F43B7FB5E}" type="presParOf" srcId="{D6C471DB-CBE4-CC42-9A12-B5611F94D898}" destId="{1725189A-AC16-D04B-A90A-2D38EB21FD58}" srcOrd="0" destOrd="0" presId="urn:microsoft.com/office/officeart/2005/8/layout/hierarchy2"/>
    <dgm:cxn modelId="{8C434DBB-B026-C24E-9892-2C4A51A8BF45}" type="presParOf" srcId="{B1AF0090-9A93-1146-BBD0-EB8194437885}" destId="{1652382A-F880-E847-97C6-289149269E20}" srcOrd="5" destOrd="0" presId="urn:microsoft.com/office/officeart/2005/8/layout/hierarchy2"/>
    <dgm:cxn modelId="{908B779B-974B-A846-B7B8-11E698B38A09}" type="presParOf" srcId="{1652382A-F880-E847-97C6-289149269E20}" destId="{E03C6757-2B40-6548-B71F-3DA63679764A}" srcOrd="0" destOrd="0" presId="urn:microsoft.com/office/officeart/2005/8/layout/hierarchy2"/>
    <dgm:cxn modelId="{1E31834A-8481-024F-8839-5814BD29B948}" type="presParOf" srcId="{1652382A-F880-E847-97C6-289149269E20}" destId="{0D4C4D11-10A8-C246-82DC-FB168B2DE8D6}"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0DB57C-53FF-4648-97D9-9E78C1132082}" type="doc">
      <dgm:prSet loTypeId="urn:microsoft.com/office/officeart/2005/8/layout/hierarchy2" loCatId="" qsTypeId="urn:microsoft.com/office/officeart/2005/8/quickstyle/simple4" qsCatId="simple" csTypeId="urn:microsoft.com/office/officeart/2005/8/colors/accent1_2#4" csCatId="accent1" phldr="1"/>
      <dgm:spPr/>
      <dgm:t>
        <a:bodyPr/>
        <a:lstStyle/>
        <a:p>
          <a:endParaRPr lang="it-IT"/>
        </a:p>
      </dgm:t>
    </dgm:pt>
    <dgm:pt modelId="{5FD11439-946A-1E46-9DA6-D4BB3078777D}">
      <dgm:prSet phldrT="[Testo]"/>
      <dgm:spPr/>
      <dgm:t>
        <a:bodyPr/>
        <a:lstStyle/>
        <a:p>
          <a:r>
            <a:rPr lang="it-IT" b="1" dirty="0" smtClean="0">
              <a:solidFill>
                <a:srgbClr val="000000"/>
              </a:solidFill>
            </a:rPr>
            <a:t>Comunicato ANAC 3 maggio 2016</a:t>
          </a:r>
        </a:p>
        <a:p>
          <a:r>
            <a:rPr lang="it-IT" dirty="0" smtClean="0">
              <a:solidFill>
                <a:srgbClr val="000000"/>
              </a:solidFill>
            </a:rPr>
            <a:t>Applicabile a tutti i bandi e gli avvisi pubblicati a decorrere dal 20 aprile 2016</a:t>
          </a:r>
        </a:p>
      </dgm:t>
    </dgm:pt>
    <dgm:pt modelId="{4E967485-4252-CD4B-AE59-B4DFE3AE5FF0}" type="parTrans" cxnId="{13B6E694-179C-7348-92FF-4EE6FF663652}">
      <dgm:prSet/>
      <dgm:spPr/>
      <dgm:t>
        <a:bodyPr/>
        <a:lstStyle/>
        <a:p>
          <a:endParaRPr lang="it-IT"/>
        </a:p>
      </dgm:t>
    </dgm:pt>
    <dgm:pt modelId="{D5C67A02-2A25-9142-81AF-7373791FC5DF}" type="sibTrans" cxnId="{13B6E694-179C-7348-92FF-4EE6FF663652}">
      <dgm:prSet/>
      <dgm:spPr/>
      <dgm:t>
        <a:bodyPr/>
        <a:lstStyle/>
        <a:p>
          <a:endParaRPr lang="it-IT"/>
        </a:p>
      </dgm:t>
    </dgm:pt>
    <dgm:pt modelId="{227FA504-8D78-8847-A150-74B5A43BFD76}" type="pres">
      <dgm:prSet presAssocID="{140DB57C-53FF-4648-97D9-9E78C1132082}" presName="diagram" presStyleCnt="0">
        <dgm:presLayoutVars>
          <dgm:chPref val="1"/>
          <dgm:dir/>
          <dgm:animOne val="branch"/>
          <dgm:animLvl val="lvl"/>
          <dgm:resizeHandles val="exact"/>
        </dgm:presLayoutVars>
      </dgm:prSet>
      <dgm:spPr/>
      <dgm:t>
        <a:bodyPr/>
        <a:lstStyle/>
        <a:p>
          <a:endParaRPr lang="it-IT"/>
        </a:p>
      </dgm:t>
    </dgm:pt>
    <dgm:pt modelId="{629C5344-95D9-0146-9296-F4A5713A1759}" type="pres">
      <dgm:prSet presAssocID="{5FD11439-946A-1E46-9DA6-D4BB3078777D}" presName="root1" presStyleCnt="0"/>
      <dgm:spPr/>
    </dgm:pt>
    <dgm:pt modelId="{A1E1060A-E9D6-EA48-93B8-A5EF74D03EA1}" type="pres">
      <dgm:prSet presAssocID="{5FD11439-946A-1E46-9DA6-D4BB3078777D}" presName="LevelOneTextNode" presStyleLbl="node0" presStyleIdx="0" presStyleCnt="1" custLinFactNeighborX="-2898" custLinFactNeighborY="-2484">
        <dgm:presLayoutVars>
          <dgm:chPref val="3"/>
        </dgm:presLayoutVars>
      </dgm:prSet>
      <dgm:spPr/>
      <dgm:t>
        <a:bodyPr/>
        <a:lstStyle/>
        <a:p>
          <a:endParaRPr lang="it-IT"/>
        </a:p>
      </dgm:t>
    </dgm:pt>
    <dgm:pt modelId="{2EDD0D93-B287-3E4B-98C4-3A677597E248}" type="pres">
      <dgm:prSet presAssocID="{5FD11439-946A-1E46-9DA6-D4BB3078777D}" presName="level2hierChild" presStyleCnt="0"/>
      <dgm:spPr/>
    </dgm:pt>
  </dgm:ptLst>
  <dgm:cxnLst>
    <dgm:cxn modelId="{16E49F22-9BBA-2341-A79D-CC1307087A1B}" type="presOf" srcId="{140DB57C-53FF-4648-97D9-9E78C1132082}" destId="{227FA504-8D78-8847-A150-74B5A43BFD76}" srcOrd="0" destOrd="0" presId="urn:microsoft.com/office/officeart/2005/8/layout/hierarchy2"/>
    <dgm:cxn modelId="{13B6E694-179C-7348-92FF-4EE6FF663652}" srcId="{140DB57C-53FF-4648-97D9-9E78C1132082}" destId="{5FD11439-946A-1E46-9DA6-D4BB3078777D}" srcOrd="0" destOrd="0" parTransId="{4E967485-4252-CD4B-AE59-B4DFE3AE5FF0}" sibTransId="{D5C67A02-2A25-9142-81AF-7373791FC5DF}"/>
    <dgm:cxn modelId="{0B7BDE8A-3B2D-E140-ADB1-F85B2864E296}" type="presOf" srcId="{5FD11439-946A-1E46-9DA6-D4BB3078777D}" destId="{A1E1060A-E9D6-EA48-93B8-A5EF74D03EA1}" srcOrd="0" destOrd="0" presId="urn:microsoft.com/office/officeart/2005/8/layout/hierarchy2"/>
    <dgm:cxn modelId="{80275C26-382F-FD40-B235-C84DECD7A515}" type="presParOf" srcId="{227FA504-8D78-8847-A150-74B5A43BFD76}" destId="{629C5344-95D9-0146-9296-F4A5713A1759}" srcOrd="0" destOrd="0" presId="urn:microsoft.com/office/officeart/2005/8/layout/hierarchy2"/>
    <dgm:cxn modelId="{6B9379DE-8644-0F4E-A97B-5C0ADA816E72}" type="presParOf" srcId="{629C5344-95D9-0146-9296-F4A5713A1759}" destId="{A1E1060A-E9D6-EA48-93B8-A5EF74D03EA1}" srcOrd="0" destOrd="0" presId="urn:microsoft.com/office/officeart/2005/8/layout/hierarchy2"/>
    <dgm:cxn modelId="{F2EDCA50-D790-B944-BAAB-789494E269DF}" type="presParOf" srcId="{629C5344-95D9-0146-9296-F4A5713A1759}" destId="{2EDD0D93-B287-3E4B-98C4-3A677597E248}"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FDCB26-8506-1648-8451-7C9650099B9A}" type="doc">
      <dgm:prSet loTypeId="urn:microsoft.com/office/officeart/2005/8/layout/hierarchy3" loCatId="" qsTypeId="urn:microsoft.com/office/officeart/2005/8/quickstyle/simple4" qsCatId="simple" csTypeId="urn:microsoft.com/office/officeart/2005/8/colors/colorful1" csCatId="colorful" phldr="1"/>
      <dgm:spPr/>
      <dgm:t>
        <a:bodyPr/>
        <a:lstStyle/>
        <a:p>
          <a:endParaRPr lang="it-IT"/>
        </a:p>
      </dgm:t>
    </dgm:pt>
    <dgm:pt modelId="{55421E9A-2834-974D-BC1F-C6D64F96683F}">
      <dgm:prSet phldrT="[Testo]"/>
      <dgm:spPr>
        <a:solidFill>
          <a:srgbClr val="FF0000"/>
        </a:solidFill>
      </dgm:spPr>
      <dgm:t>
        <a:bodyPr/>
        <a:lstStyle/>
        <a:p>
          <a:r>
            <a:rPr lang="it-IT" dirty="0" smtClean="0">
              <a:solidFill>
                <a:srgbClr val="000000"/>
              </a:solidFill>
            </a:rPr>
            <a:t>Art. 84 NUOVO CODICE</a:t>
          </a:r>
          <a:endParaRPr lang="it-IT" dirty="0">
            <a:solidFill>
              <a:srgbClr val="000000"/>
            </a:solidFill>
          </a:endParaRPr>
        </a:p>
      </dgm:t>
    </dgm:pt>
    <dgm:pt modelId="{A0E2FB71-B91E-4344-9A89-7E3D00C212BD}" type="parTrans" cxnId="{A613149A-FC13-4647-82C1-2E76F342E7B5}">
      <dgm:prSet/>
      <dgm:spPr/>
      <dgm:t>
        <a:bodyPr/>
        <a:lstStyle/>
        <a:p>
          <a:endParaRPr lang="it-IT"/>
        </a:p>
      </dgm:t>
    </dgm:pt>
    <dgm:pt modelId="{F75ADF45-30F3-A340-9749-2537CAEF1CA9}" type="sibTrans" cxnId="{A613149A-FC13-4647-82C1-2E76F342E7B5}">
      <dgm:prSet/>
      <dgm:spPr/>
      <dgm:t>
        <a:bodyPr/>
        <a:lstStyle/>
        <a:p>
          <a:endParaRPr lang="it-IT"/>
        </a:p>
      </dgm:t>
    </dgm:pt>
    <dgm:pt modelId="{1816E938-BA25-EB4B-8376-6D8853539EBB}">
      <dgm:prSet phldrT="[Testo]"/>
      <dgm:spPr>
        <a:solidFill>
          <a:srgbClr val="FF0000">
            <a:alpha val="90000"/>
          </a:srgbClr>
        </a:solidFill>
      </dgm:spPr>
      <dgm:t>
        <a:bodyPr/>
        <a:lstStyle/>
        <a:p>
          <a:r>
            <a:rPr lang="it-IT" dirty="0" smtClean="0"/>
            <a:t>c. 1. Fermo restando quanto previsto dal comma 11 e dall'articolo 90, comma 8, i soggetti esecutori a qualsiasi titolo di lavori pubblici di importo pari o superiore a </a:t>
          </a:r>
          <a:r>
            <a:rPr lang="it-IT" b="1" u="sng" dirty="0" smtClean="0"/>
            <a:t>150.000 euro</a:t>
          </a:r>
          <a:r>
            <a:rPr lang="it-IT" dirty="0" smtClean="0"/>
            <a:t>, provano il possesso dei requisiti di qualificazione di cui all'articolo 83, mediante attestazione da parte degli appositi organismi di diritto privato autorizzati dall'ANAC.</a:t>
          </a:r>
          <a:endParaRPr lang="it-IT" dirty="0"/>
        </a:p>
      </dgm:t>
    </dgm:pt>
    <dgm:pt modelId="{37A955C0-E736-A747-83EE-EB920F4D038E}" type="parTrans" cxnId="{0719BA8A-74B5-C747-A579-0FFCC543A4AC}">
      <dgm:prSet/>
      <dgm:spPr/>
      <dgm:t>
        <a:bodyPr/>
        <a:lstStyle/>
        <a:p>
          <a:endParaRPr lang="it-IT"/>
        </a:p>
      </dgm:t>
    </dgm:pt>
    <dgm:pt modelId="{A8894D9E-CAD1-D54B-B7CF-6EE635D48E20}" type="sibTrans" cxnId="{0719BA8A-74B5-C747-A579-0FFCC543A4AC}">
      <dgm:prSet/>
      <dgm:spPr/>
      <dgm:t>
        <a:bodyPr/>
        <a:lstStyle/>
        <a:p>
          <a:endParaRPr lang="it-IT"/>
        </a:p>
      </dgm:t>
    </dgm:pt>
    <dgm:pt modelId="{58306E8C-AFE5-9645-AF61-4A8DFEAF5579}">
      <dgm:prSet phldrT="[Testo]"/>
      <dgm:spPr>
        <a:solidFill>
          <a:srgbClr val="FF0000">
            <a:alpha val="90000"/>
          </a:srgbClr>
        </a:solidFill>
      </dgm:spPr>
      <dgm:t>
        <a:bodyPr/>
        <a:lstStyle/>
        <a:p>
          <a:r>
            <a:rPr lang="it-IT" dirty="0" smtClean="0"/>
            <a:t>c. 5. Il sistema unico di qualificazione degli esecutori di contratti pubblici è articolato in rapporto alle tipologie e all'importo dei lavori.</a:t>
          </a:r>
          <a:endParaRPr lang="it-IT" dirty="0"/>
        </a:p>
      </dgm:t>
    </dgm:pt>
    <dgm:pt modelId="{75AC5719-9B2B-F945-AA6D-8589E8E3AAE8}" type="parTrans" cxnId="{081869B8-5215-F54D-8D1D-FE3CA5035D10}">
      <dgm:prSet/>
      <dgm:spPr/>
      <dgm:t>
        <a:bodyPr/>
        <a:lstStyle/>
        <a:p>
          <a:endParaRPr lang="it-IT"/>
        </a:p>
      </dgm:t>
    </dgm:pt>
    <dgm:pt modelId="{95F22625-4095-B843-844E-5B68FCD0F5C2}" type="sibTrans" cxnId="{081869B8-5215-F54D-8D1D-FE3CA5035D10}">
      <dgm:prSet/>
      <dgm:spPr/>
      <dgm:t>
        <a:bodyPr/>
        <a:lstStyle/>
        <a:p>
          <a:endParaRPr lang="it-IT"/>
        </a:p>
      </dgm:t>
    </dgm:pt>
    <dgm:pt modelId="{3778F32C-7341-5A46-A6EC-2F3E87E4F2B4}">
      <dgm:prSet phldrT="[Testo]"/>
      <dgm:spPr>
        <a:solidFill>
          <a:srgbClr val="FF6600"/>
        </a:solidFill>
      </dgm:spPr>
      <dgm:t>
        <a:bodyPr/>
        <a:lstStyle/>
        <a:p>
          <a:r>
            <a:rPr lang="it-IT" dirty="0" smtClean="0">
              <a:solidFill>
                <a:srgbClr val="000000"/>
              </a:solidFill>
            </a:rPr>
            <a:t>Art. 40 VECCHIO CODICE</a:t>
          </a:r>
          <a:endParaRPr lang="it-IT" dirty="0">
            <a:solidFill>
              <a:srgbClr val="000000"/>
            </a:solidFill>
          </a:endParaRPr>
        </a:p>
      </dgm:t>
    </dgm:pt>
    <dgm:pt modelId="{3629873A-B42E-7644-980B-28A3F6D19168}" type="parTrans" cxnId="{8BAD1449-1FE0-E54B-87CC-88AD138BAA7F}">
      <dgm:prSet/>
      <dgm:spPr/>
      <dgm:t>
        <a:bodyPr/>
        <a:lstStyle/>
        <a:p>
          <a:endParaRPr lang="it-IT"/>
        </a:p>
      </dgm:t>
    </dgm:pt>
    <dgm:pt modelId="{60704768-0CB5-D54D-86FE-DCD8DB769F4B}" type="sibTrans" cxnId="{8BAD1449-1FE0-E54B-87CC-88AD138BAA7F}">
      <dgm:prSet/>
      <dgm:spPr/>
      <dgm:t>
        <a:bodyPr/>
        <a:lstStyle/>
        <a:p>
          <a:endParaRPr lang="it-IT"/>
        </a:p>
      </dgm:t>
    </dgm:pt>
    <dgm:pt modelId="{B861375A-84FC-ED40-A38A-BE17BDDABB99}">
      <dgm:prSet phldrT="[Testo]"/>
      <dgm:spPr>
        <a:solidFill>
          <a:srgbClr val="FFC000">
            <a:alpha val="90000"/>
          </a:srgbClr>
        </a:solidFill>
      </dgm:spPr>
      <dgm:t>
        <a:bodyPr/>
        <a:lstStyle/>
        <a:p>
          <a:r>
            <a:rPr lang="it-IT" dirty="0" smtClean="0"/>
            <a:t>c. 2 Con il regolamento previsto dall'articolo 5, viene disciplinato il sistema di qualificazione, unico per tutti gli esecutori a qualsiasi titolo di lavori pubblici, di importo superiore a </a:t>
          </a:r>
          <a:r>
            <a:rPr lang="it-IT" b="1" u="sng" dirty="0" smtClean="0">
              <a:effectLst/>
            </a:rPr>
            <a:t>150.000 euro, </a:t>
          </a:r>
          <a:r>
            <a:rPr lang="it-IT" dirty="0" smtClean="0"/>
            <a:t>articolato in rapporto alle tipologie e all'importo dei lavori stessi. Con il regolamento di cui all'articolo 5 possono essere altresì periodicamente revisionate le categorie di qualificazione con la </a:t>
          </a:r>
          <a:r>
            <a:rPr lang="it-IT" dirty="0" err="1" smtClean="0"/>
            <a:t>possibilita'</a:t>
          </a:r>
          <a:r>
            <a:rPr lang="it-IT" dirty="0" smtClean="0"/>
            <a:t> di prevedere eventuali nuove categorie</a:t>
          </a:r>
          <a:endParaRPr lang="it-IT" dirty="0"/>
        </a:p>
      </dgm:t>
    </dgm:pt>
    <dgm:pt modelId="{7940DE4E-1A20-C342-B792-BABA5F41A90F}" type="parTrans" cxnId="{2EE2EC8D-C7C3-C141-ADC9-E2787A72B092}">
      <dgm:prSet/>
      <dgm:spPr/>
      <dgm:t>
        <a:bodyPr/>
        <a:lstStyle/>
        <a:p>
          <a:endParaRPr lang="it-IT"/>
        </a:p>
      </dgm:t>
    </dgm:pt>
    <dgm:pt modelId="{96C60C57-E658-A642-8EB3-9F4DE57CE95B}" type="sibTrans" cxnId="{2EE2EC8D-C7C3-C141-ADC9-E2787A72B092}">
      <dgm:prSet/>
      <dgm:spPr/>
      <dgm:t>
        <a:bodyPr/>
        <a:lstStyle/>
        <a:p>
          <a:endParaRPr lang="it-IT"/>
        </a:p>
      </dgm:t>
    </dgm:pt>
    <dgm:pt modelId="{1C404F4C-A626-F546-A364-72A915108FFD}" type="pres">
      <dgm:prSet presAssocID="{31FDCB26-8506-1648-8451-7C9650099B9A}" presName="diagram" presStyleCnt="0">
        <dgm:presLayoutVars>
          <dgm:chPref val="1"/>
          <dgm:dir/>
          <dgm:animOne val="branch"/>
          <dgm:animLvl val="lvl"/>
          <dgm:resizeHandles/>
        </dgm:presLayoutVars>
      </dgm:prSet>
      <dgm:spPr/>
      <dgm:t>
        <a:bodyPr/>
        <a:lstStyle/>
        <a:p>
          <a:endParaRPr lang="it-IT"/>
        </a:p>
      </dgm:t>
    </dgm:pt>
    <dgm:pt modelId="{08EFDBB8-5CDC-EA47-9518-377FB02D58C7}" type="pres">
      <dgm:prSet presAssocID="{55421E9A-2834-974D-BC1F-C6D64F96683F}" presName="root" presStyleCnt="0"/>
      <dgm:spPr/>
    </dgm:pt>
    <dgm:pt modelId="{A6A351B5-0C67-AD46-B0F5-5F23F397FEC7}" type="pres">
      <dgm:prSet presAssocID="{55421E9A-2834-974D-BC1F-C6D64F96683F}" presName="rootComposite" presStyleCnt="0"/>
      <dgm:spPr/>
    </dgm:pt>
    <dgm:pt modelId="{3A03670D-DDA5-5346-BE60-A1E4FDD741B7}" type="pres">
      <dgm:prSet presAssocID="{55421E9A-2834-974D-BC1F-C6D64F96683F}" presName="rootText" presStyleLbl="node1" presStyleIdx="0" presStyleCnt="2" custScaleX="174803" custScaleY="55611" custLinFactNeighborX="2022" custLinFactNeighborY="-159"/>
      <dgm:spPr/>
      <dgm:t>
        <a:bodyPr/>
        <a:lstStyle/>
        <a:p>
          <a:endParaRPr lang="it-IT"/>
        </a:p>
      </dgm:t>
    </dgm:pt>
    <dgm:pt modelId="{A0BF8EE2-7CAB-D14E-A050-54F27BEAD99B}" type="pres">
      <dgm:prSet presAssocID="{55421E9A-2834-974D-BC1F-C6D64F96683F}" presName="rootConnector" presStyleLbl="node1" presStyleIdx="0" presStyleCnt="2"/>
      <dgm:spPr/>
      <dgm:t>
        <a:bodyPr/>
        <a:lstStyle/>
        <a:p>
          <a:endParaRPr lang="it-IT"/>
        </a:p>
      </dgm:t>
    </dgm:pt>
    <dgm:pt modelId="{29995F1C-CD24-FF42-BE03-268148020CCA}" type="pres">
      <dgm:prSet presAssocID="{55421E9A-2834-974D-BC1F-C6D64F96683F}" presName="childShape" presStyleCnt="0"/>
      <dgm:spPr/>
    </dgm:pt>
    <dgm:pt modelId="{2FB7ED25-D66C-C34C-A9B4-0D3EFA3532B7}" type="pres">
      <dgm:prSet presAssocID="{37A955C0-E736-A747-83EE-EB920F4D038E}" presName="Name13" presStyleLbl="parChTrans1D2" presStyleIdx="0" presStyleCnt="3"/>
      <dgm:spPr/>
      <dgm:t>
        <a:bodyPr/>
        <a:lstStyle/>
        <a:p>
          <a:endParaRPr lang="it-IT"/>
        </a:p>
      </dgm:t>
    </dgm:pt>
    <dgm:pt modelId="{A6F7BDA4-F25B-0E4C-AA04-CBF534D4A854}" type="pres">
      <dgm:prSet presAssocID="{1816E938-BA25-EB4B-8376-6D8853539EBB}" presName="childText" presStyleLbl="bgAcc1" presStyleIdx="0" presStyleCnt="3" custScaleX="343568" custScaleY="132664" custLinFactNeighborX="-35606" custLinFactNeighborY="2196">
        <dgm:presLayoutVars>
          <dgm:bulletEnabled val="1"/>
        </dgm:presLayoutVars>
      </dgm:prSet>
      <dgm:spPr/>
      <dgm:t>
        <a:bodyPr/>
        <a:lstStyle/>
        <a:p>
          <a:endParaRPr lang="it-IT"/>
        </a:p>
      </dgm:t>
    </dgm:pt>
    <dgm:pt modelId="{D88D210A-1935-8E47-A878-B17B3E7A4907}" type="pres">
      <dgm:prSet presAssocID="{75AC5719-9B2B-F945-AA6D-8589E8E3AAE8}" presName="Name13" presStyleLbl="parChTrans1D2" presStyleIdx="1" presStyleCnt="3"/>
      <dgm:spPr/>
      <dgm:t>
        <a:bodyPr/>
        <a:lstStyle/>
        <a:p>
          <a:endParaRPr lang="it-IT"/>
        </a:p>
      </dgm:t>
    </dgm:pt>
    <dgm:pt modelId="{DFC0E139-D972-9F4C-B505-E1E362BF5181}" type="pres">
      <dgm:prSet presAssocID="{58306E8C-AFE5-9645-AF61-4A8DFEAF5579}" presName="childText" presStyleLbl="bgAcc1" presStyleIdx="1" presStyleCnt="3" custScaleX="309048" custLinFactNeighborX="-36060" custLinFactNeighborY="-409">
        <dgm:presLayoutVars>
          <dgm:bulletEnabled val="1"/>
        </dgm:presLayoutVars>
      </dgm:prSet>
      <dgm:spPr/>
      <dgm:t>
        <a:bodyPr/>
        <a:lstStyle/>
        <a:p>
          <a:endParaRPr lang="it-IT"/>
        </a:p>
      </dgm:t>
    </dgm:pt>
    <dgm:pt modelId="{D91F7204-9A52-E949-B169-C2754E3510C5}" type="pres">
      <dgm:prSet presAssocID="{3778F32C-7341-5A46-A6EC-2F3E87E4F2B4}" presName="root" presStyleCnt="0"/>
      <dgm:spPr/>
    </dgm:pt>
    <dgm:pt modelId="{71BC341D-6EBB-C046-933E-16C431B8628D}" type="pres">
      <dgm:prSet presAssocID="{3778F32C-7341-5A46-A6EC-2F3E87E4F2B4}" presName="rootComposite" presStyleCnt="0"/>
      <dgm:spPr/>
    </dgm:pt>
    <dgm:pt modelId="{1E50B9FE-7FA6-C143-A909-E639613B4F1C}" type="pres">
      <dgm:prSet presAssocID="{3778F32C-7341-5A46-A6EC-2F3E87E4F2B4}" presName="rootText" presStyleLbl="node1" presStyleIdx="1" presStyleCnt="2" custScaleY="51569" custLinFactNeighborX="-2696" custLinFactNeighborY="-159"/>
      <dgm:spPr/>
      <dgm:t>
        <a:bodyPr/>
        <a:lstStyle/>
        <a:p>
          <a:endParaRPr lang="it-IT"/>
        </a:p>
      </dgm:t>
    </dgm:pt>
    <dgm:pt modelId="{8E1A8849-85B0-F74E-89CE-780E3973C7EF}" type="pres">
      <dgm:prSet presAssocID="{3778F32C-7341-5A46-A6EC-2F3E87E4F2B4}" presName="rootConnector" presStyleLbl="node1" presStyleIdx="1" presStyleCnt="2"/>
      <dgm:spPr/>
      <dgm:t>
        <a:bodyPr/>
        <a:lstStyle/>
        <a:p>
          <a:endParaRPr lang="it-IT"/>
        </a:p>
      </dgm:t>
    </dgm:pt>
    <dgm:pt modelId="{B86BA771-15BF-8C49-A0EB-13CCBDB63CED}" type="pres">
      <dgm:prSet presAssocID="{3778F32C-7341-5A46-A6EC-2F3E87E4F2B4}" presName="childShape" presStyleCnt="0"/>
      <dgm:spPr/>
    </dgm:pt>
    <dgm:pt modelId="{84D86AEC-DA8B-AF47-8203-7BF95D9017C2}" type="pres">
      <dgm:prSet presAssocID="{7940DE4E-1A20-C342-B792-BABA5F41A90F}" presName="Name13" presStyleLbl="parChTrans1D2" presStyleIdx="2" presStyleCnt="3"/>
      <dgm:spPr/>
      <dgm:t>
        <a:bodyPr/>
        <a:lstStyle/>
        <a:p>
          <a:endParaRPr lang="it-IT"/>
        </a:p>
      </dgm:t>
    </dgm:pt>
    <dgm:pt modelId="{F8B15452-0081-7843-8D8E-BC34C07A6A11}" type="pres">
      <dgm:prSet presAssocID="{B861375A-84FC-ED40-A38A-BE17BDDABB99}" presName="childText" presStyleLbl="bgAcc1" presStyleIdx="2" presStyleCnt="3" custScaleX="123515" custScaleY="305838">
        <dgm:presLayoutVars>
          <dgm:bulletEnabled val="1"/>
        </dgm:presLayoutVars>
      </dgm:prSet>
      <dgm:spPr/>
      <dgm:t>
        <a:bodyPr/>
        <a:lstStyle/>
        <a:p>
          <a:endParaRPr lang="it-IT"/>
        </a:p>
      </dgm:t>
    </dgm:pt>
  </dgm:ptLst>
  <dgm:cxnLst>
    <dgm:cxn modelId="{843D36E5-0109-E643-8F58-59D7A64EE055}" type="presOf" srcId="{31FDCB26-8506-1648-8451-7C9650099B9A}" destId="{1C404F4C-A626-F546-A364-72A915108FFD}" srcOrd="0" destOrd="0" presId="urn:microsoft.com/office/officeart/2005/8/layout/hierarchy3"/>
    <dgm:cxn modelId="{E4217556-433B-8646-B503-4075A2F874C1}" type="presOf" srcId="{7940DE4E-1A20-C342-B792-BABA5F41A90F}" destId="{84D86AEC-DA8B-AF47-8203-7BF95D9017C2}" srcOrd="0" destOrd="0" presId="urn:microsoft.com/office/officeart/2005/8/layout/hierarchy3"/>
    <dgm:cxn modelId="{2EE2EC8D-C7C3-C141-ADC9-E2787A72B092}" srcId="{3778F32C-7341-5A46-A6EC-2F3E87E4F2B4}" destId="{B861375A-84FC-ED40-A38A-BE17BDDABB99}" srcOrd="0" destOrd="0" parTransId="{7940DE4E-1A20-C342-B792-BABA5F41A90F}" sibTransId="{96C60C57-E658-A642-8EB3-9F4DE57CE95B}"/>
    <dgm:cxn modelId="{9947BBC4-01DD-F745-8359-7EECB70E3200}" type="presOf" srcId="{75AC5719-9B2B-F945-AA6D-8589E8E3AAE8}" destId="{D88D210A-1935-8E47-A878-B17B3E7A4907}" srcOrd="0" destOrd="0" presId="urn:microsoft.com/office/officeart/2005/8/layout/hierarchy3"/>
    <dgm:cxn modelId="{EC0BC06A-9929-FE45-84B4-2B3402DD5128}" type="presOf" srcId="{B861375A-84FC-ED40-A38A-BE17BDDABB99}" destId="{F8B15452-0081-7843-8D8E-BC34C07A6A11}" srcOrd="0" destOrd="0" presId="urn:microsoft.com/office/officeart/2005/8/layout/hierarchy3"/>
    <dgm:cxn modelId="{0719BA8A-74B5-C747-A579-0FFCC543A4AC}" srcId="{55421E9A-2834-974D-BC1F-C6D64F96683F}" destId="{1816E938-BA25-EB4B-8376-6D8853539EBB}" srcOrd="0" destOrd="0" parTransId="{37A955C0-E736-A747-83EE-EB920F4D038E}" sibTransId="{A8894D9E-CAD1-D54B-B7CF-6EE635D48E20}"/>
    <dgm:cxn modelId="{B5C8C2C7-2B3B-6545-9E1C-C3BB38A886A5}" type="presOf" srcId="{1816E938-BA25-EB4B-8376-6D8853539EBB}" destId="{A6F7BDA4-F25B-0E4C-AA04-CBF534D4A854}" srcOrd="0" destOrd="0" presId="urn:microsoft.com/office/officeart/2005/8/layout/hierarchy3"/>
    <dgm:cxn modelId="{DA8991F8-BC09-E346-B318-C6EA1C6E453A}" type="presOf" srcId="{55421E9A-2834-974D-BC1F-C6D64F96683F}" destId="{3A03670D-DDA5-5346-BE60-A1E4FDD741B7}" srcOrd="0" destOrd="0" presId="urn:microsoft.com/office/officeart/2005/8/layout/hierarchy3"/>
    <dgm:cxn modelId="{C83F3E9C-5A70-EF4E-A270-EB89FC7D6A81}" type="presOf" srcId="{55421E9A-2834-974D-BC1F-C6D64F96683F}" destId="{A0BF8EE2-7CAB-D14E-A050-54F27BEAD99B}" srcOrd="1" destOrd="0" presId="urn:microsoft.com/office/officeart/2005/8/layout/hierarchy3"/>
    <dgm:cxn modelId="{19A454B5-83C7-4346-A97E-3A23833D30C3}" type="presOf" srcId="{3778F32C-7341-5A46-A6EC-2F3E87E4F2B4}" destId="{8E1A8849-85B0-F74E-89CE-780E3973C7EF}" srcOrd="1" destOrd="0" presId="urn:microsoft.com/office/officeart/2005/8/layout/hierarchy3"/>
    <dgm:cxn modelId="{081869B8-5215-F54D-8D1D-FE3CA5035D10}" srcId="{55421E9A-2834-974D-BC1F-C6D64F96683F}" destId="{58306E8C-AFE5-9645-AF61-4A8DFEAF5579}" srcOrd="1" destOrd="0" parTransId="{75AC5719-9B2B-F945-AA6D-8589E8E3AAE8}" sibTransId="{95F22625-4095-B843-844E-5B68FCD0F5C2}"/>
    <dgm:cxn modelId="{A613149A-FC13-4647-82C1-2E76F342E7B5}" srcId="{31FDCB26-8506-1648-8451-7C9650099B9A}" destId="{55421E9A-2834-974D-BC1F-C6D64F96683F}" srcOrd="0" destOrd="0" parTransId="{A0E2FB71-B91E-4344-9A89-7E3D00C212BD}" sibTransId="{F75ADF45-30F3-A340-9749-2537CAEF1CA9}"/>
    <dgm:cxn modelId="{57112D8B-3A3F-8242-8204-AD7CB2FF1696}" type="presOf" srcId="{3778F32C-7341-5A46-A6EC-2F3E87E4F2B4}" destId="{1E50B9FE-7FA6-C143-A909-E639613B4F1C}" srcOrd="0" destOrd="0" presId="urn:microsoft.com/office/officeart/2005/8/layout/hierarchy3"/>
    <dgm:cxn modelId="{6CDED71F-E5E6-0B4F-A0FC-2D52148EA2CF}" type="presOf" srcId="{37A955C0-E736-A747-83EE-EB920F4D038E}" destId="{2FB7ED25-D66C-C34C-A9B4-0D3EFA3532B7}" srcOrd="0" destOrd="0" presId="urn:microsoft.com/office/officeart/2005/8/layout/hierarchy3"/>
    <dgm:cxn modelId="{8BAD1449-1FE0-E54B-87CC-88AD138BAA7F}" srcId="{31FDCB26-8506-1648-8451-7C9650099B9A}" destId="{3778F32C-7341-5A46-A6EC-2F3E87E4F2B4}" srcOrd="1" destOrd="0" parTransId="{3629873A-B42E-7644-980B-28A3F6D19168}" sibTransId="{60704768-0CB5-D54D-86FE-DCD8DB769F4B}"/>
    <dgm:cxn modelId="{2447E711-D4F3-AE4C-82F5-9187FA00F2DE}" type="presOf" srcId="{58306E8C-AFE5-9645-AF61-4A8DFEAF5579}" destId="{DFC0E139-D972-9F4C-B505-E1E362BF5181}" srcOrd="0" destOrd="0" presId="urn:microsoft.com/office/officeart/2005/8/layout/hierarchy3"/>
    <dgm:cxn modelId="{591958DA-FE68-884B-A9E1-9C0670AD0BB2}" type="presParOf" srcId="{1C404F4C-A626-F546-A364-72A915108FFD}" destId="{08EFDBB8-5CDC-EA47-9518-377FB02D58C7}" srcOrd="0" destOrd="0" presId="urn:microsoft.com/office/officeart/2005/8/layout/hierarchy3"/>
    <dgm:cxn modelId="{DC4346C6-38BE-2241-947C-A53F309085B7}" type="presParOf" srcId="{08EFDBB8-5CDC-EA47-9518-377FB02D58C7}" destId="{A6A351B5-0C67-AD46-B0F5-5F23F397FEC7}" srcOrd="0" destOrd="0" presId="urn:microsoft.com/office/officeart/2005/8/layout/hierarchy3"/>
    <dgm:cxn modelId="{E7515EA3-97AE-E841-947E-A9D618085048}" type="presParOf" srcId="{A6A351B5-0C67-AD46-B0F5-5F23F397FEC7}" destId="{3A03670D-DDA5-5346-BE60-A1E4FDD741B7}" srcOrd="0" destOrd="0" presId="urn:microsoft.com/office/officeart/2005/8/layout/hierarchy3"/>
    <dgm:cxn modelId="{8F482A6F-BE9D-6C45-89F0-DC782A8914EF}" type="presParOf" srcId="{A6A351B5-0C67-AD46-B0F5-5F23F397FEC7}" destId="{A0BF8EE2-7CAB-D14E-A050-54F27BEAD99B}" srcOrd="1" destOrd="0" presId="urn:microsoft.com/office/officeart/2005/8/layout/hierarchy3"/>
    <dgm:cxn modelId="{207561B2-BE9F-654C-AA1C-D710C3AABCD5}" type="presParOf" srcId="{08EFDBB8-5CDC-EA47-9518-377FB02D58C7}" destId="{29995F1C-CD24-FF42-BE03-268148020CCA}" srcOrd="1" destOrd="0" presId="urn:microsoft.com/office/officeart/2005/8/layout/hierarchy3"/>
    <dgm:cxn modelId="{D8021710-7FC9-6C4F-8395-2CE11CBD2B45}" type="presParOf" srcId="{29995F1C-CD24-FF42-BE03-268148020CCA}" destId="{2FB7ED25-D66C-C34C-A9B4-0D3EFA3532B7}" srcOrd="0" destOrd="0" presId="urn:microsoft.com/office/officeart/2005/8/layout/hierarchy3"/>
    <dgm:cxn modelId="{5149983B-8582-B949-A8EB-9C8EDC93F9C9}" type="presParOf" srcId="{29995F1C-CD24-FF42-BE03-268148020CCA}" destId="{A6F7BDA4-F25B-0E4C-AA04-CBF534D4A854}" srcOrd="1" destOrd="0" presId="urn:microsoft.com/office/officeart/2005/8/layout/hierarchy3"/>
    <dgm:cxn modelId="{19B611C9-0DA5-5349-B1E0-DBC5EE64ACB0}" type="presParOf" srcId="{29995F1C-CD24-FF42-BE03-268148020CCA}" destId="{D88D210A-1935-8E47-A878-B17B3E7A4907}" srcOrd="2" destOrd="0" presId="urn:microsoft.com/office/officeart/2005/8/layout/hierarchy3"/>
    <dgm:cxn modelId="{5677DD6C-56CD-4544-9B3E-8FC91EE9F998}" type="presParOf" srcId="{29995F1C-CD24-FF42-BE03-268148020CCA}" destId="{DFC0E139-D972-9F4C-B505-E1E362BF5181}" srcOrd="3" destOrd="0" presId="urn:microsoft.com/office/officeart/2005/8/layout/hierarchy3"/>
    <dgm:cxn modelId="{D6A15E6F-4EEA-5F4A-9548-FEE9360121DA}" type="presParOf" srcId="{1C404F4C-A626-F546-A364-72A915108FFD}" destId="{D91F7204-9A52-E949-B169-C2754E3510C5}" srcOrd="1" destOrd="0" presId="urn:microsoft.com/office/officeart/2005/8/layout/hierarchy3"/>
    <dgm:cxn modelId="{24EBC80F-3096-3741-8D9A-9B74250B51EF}" type="presParOf" srcId="{D91F7204-9A52-E949-B169-C2754E3510C5}" destId="{71BC341D-6EBB-C046-933E-16C431B8628D}" srcOrd="0" destOrd="0" presId="urn:microsoft.com/office/officeart/2005/8/layout/hierarchy3"/>
    <dgm:cxn modelId="{243E9B17-08CC-3B41-8269-B44742A0526A}" type="presParOf" srcId="{71BC341D-6EBB-C046-933E-16C431B8628D}" destId="{1E50B9FE-7FA6-C143-A909-E639613B4F1C}" srcOrd="0" destOrd="0" presId="urn:microsoft.com/office/officeart/2005/8/layout/hierarchy3"/>
    <dgm:cxn modelId="{1DD0DEBE-75FA-6C43-8CE8-A90DD4EED7F5}" type="presParOf" srcId="{71BC341D-6EBB-C046-933E-16C431B8628D}" destId="{8E1A8849-85B0-F74E-89CE-780E3973C7EF}" srcOrd="1" destOrd="0" presId="urn:microsoft.com/office/officeart/2005/8/layout/hierarchy3"/>
    <dgm:cxn modelId="{7A41810D-8E5E-E641-B102-E92A93998B92}" type="presParOf" srcId="{D91F7204-9A52-E949-B169-C2754E3510C5}" destId="{B86BA771-15BF-8C49-A0EB-13CCBDB63CED}" srcOrd="1" destOrd="0" presId="urn:microsoft.com/office/officeart/2005/8/layout/hierarchy3"/>
    <dgm:cxn modelId="{9C208110-BF3C-BD46-904B-1B7D8AD5B6BE}" type="presParOf" srcId="{B86BA771-15BF-8C49-A0EB-13CCBDB63CED}" destId="{84D86AEC-DA8B-AF47-8203-7BF95D9017C2}" srcOrd="0" destOrd="0" presId="urn:microsoft.com/office/officeart/2005/8/layout/hierarchy3"/>
    <dgm:cxn modelId="{CB696424-0579-4F4E-902A-258560058438}" type="presParOf" srcId="{B86BA771-15BF-8C49-A0EB-13CCBDB63CED}" destId="{F8B15452-0081-7843-8D8E-BC34C07A6A11}" srcOrd="1"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C10EA99-5008-C54C-B2F7-2C93B58FDC63}" type="doc">
      <dgm:prSet loTypeId="urn:microsoft.com/office/officeart/2005/8/layout/arrow1" loCatId="" qsTypeId="urn:microsoft.com/office/officeart/2005/8/quickstyle/simple4" qsCatId="simple" csTypeId="urn:microsoft.com/office/officeart/2005/8/colors/accent1_2#5" csCatId="accent1" phldr="1"/>
      <dgm:spPr/>
      <dgm:t>
        <a:bodyPr/>
        <a:lstStyle/>
        <a:p>
          <a:endParaRPr lang="it-IT"/>
        </a:p>
      </dgm:t>
    </dgm:pt>
    <dgm:pt modelId="{303EE660-9D17-E04C-BC6B-EBC400BD98BF}">
      <dgm:prSet phldrT="[Testo]"/>
      <dgm:spPr>
        <a:solidFill>
          <a:srgbClr val="FF0000"/>
        </a:solidFill>
      </dgm:spPr>
      <dgm:t>
        <a:bodyPr/>
        <a:lstStyle/>
        <a:p>
          <a:pPr algn="ctr"/>
          <a:r>
            <a:rPr lang="it-IT" dirty="0" smtClean="0">
              <a:solidFill>
                <a:srgbClr val="000000"/>
              </a:solidFill>
            </a:rPr>
            <a:t>Art. 216, c. 14, Nuovo Codice</a:t>
          </a:r>
        </a:p>
        <a:p>
          <a:pPr algn="just"/>
          <a:r>
            <a:rPr lang="it-IT" dirty="0" smtClean="0">
              <a:solidFill>
                <a:srgbClr val="000000"/>
              </a:solidFill>
            </a:rPr>
            <a:t>Fino all'adozione delle linee guida indicate all'articolo 83, comma 2, continuano ad applicarsi, in quanto compatibili, le disposizioni di cui alla Parte II, Titolo III (articoli da 60 a 96: sistema di qualificazione delle imprese).</a:t>
          </a:r>
          <a:endParaRPr lang="it-IT" dirty="0">
            <a:solidFill>
              <a:srgbClr val="000000"/>
            </a:solidFill>
          </a:endParaRPr>
        </a:p>
      </dgm:t>
    </dgm:pt>
    <dgm:pt modelId="{433BED33-399B-6846-AB94-14FF464B1341}" type="parTrans" cxnId="{DDB7A937-F8CC-3048-8029-067EE80C7938}">
      <dgm:prSet/>
      <dgm:spPr/>
      <dgm:t>
        <a:bodyPr/>
        <a:lstStyle/>
        <a:p>
          <a:endParaRPr lang="it-IT"/>
        </a:p>
      </dgm:t>
    </dgm:pt>
    <dgm:pt modelId="{E42FAA1A-8894-364A-B6B5-93425937AC09}" type="sibTrans" cxnId="{DDB7A937-F8CC-3048-8029-067EE80C7938}">
      <dgm:prSet/>
      <dgm:spPr/>
      <dgm:t>
        <a:bodyPr/>
        <a:lstStyle/>
        <a:p>
          <a:endParaRPr lang="it-IT"/>
        </a:p>
      </dgm:t>
    </dgm:pt>
    <dgm:pt modelId="{6E160D36-1A86-F64D-956C-BF840482CE2E}">
      <dgm:prSet phldrT="[Testo]"/>
      <dgm:spPr>
        <a:solidFill>
          <a:srgbClr val="FF0000"/>
        </a:solidFill>
      </dgm:spPr>
      <dgm:t>
        <a:bodyPr/>
        <a:lstStyle/>
        <a:p>
          <a:pPr algn="ctr"/>
          <a:r>
            <a:rPr lang="it-IT" b="0" dirty="0" smtClean="0">
              <a:solidFill>
                <a:srgbClr val="000000"/>
              </a:solidFill>
            </a:rPr>
            <a:t>Art. 83, c. 2 Nuovo Codice </a:t>
          </a:r>
        </a:p>
        <a:p>
          <a:pPr algn="just"/>
          <a:r>
            <a:rPr lang="it-IT" b="0" dirty="0" smtClean="0">
              <a:solidFill>
                <a:srgbClr val="000000"/>
              </a:solidFill>
            </a:rPr>
            <a:t>L’individuazione delle categorie e classifiche è demandata all’ANAC, previo parere delle competenti Commissioni parlamentari. </a:t>
          </a:r>
        </a:p>
        <a:p>
          <a:pPr algn="just"/>
          <a:r>
            <a:rPr lang="it-IT" b="0" dirty="0" smtClean="0">
              <a:solidFill>
                <a:srgbClr val="000000"/>
              </a:solidFill>
            </a:rPr>
            <a:t>Fino all'adozione di dette linee guida, si applica l'articolo 216, comma 14</a:t>
          </a:r>
          <a:endParaRPr lang="it-IT" b="0" dirty="0">
            <a:solidFill>
              <a:srgbClr val="000000"/>
            </a:solidFill>
          </a:endParaRPr>
        </a:p>
      </dgm:t>
    </dgm:pt>
    <dgm:pt modelId="{A15926F3-5923-C747-8B9F-823E3F2FBE64}" type="parTrans" cxnId="{EF58D59F-95EE-E544-8EDF-53C417434196}">
      <dgm:prSet/>
      <dgm:spPr/>
      <dgm:t>
        <a:bodyPr/>
        <a:lstStyle/>
        <a:p>
          <a:endParaRPr lang="it-IT"/>
        </a:p>
      </dgm:t>
    </dgm:pt>
    <dgm:pt modelId="{5630EF39-200B-5B47-A7C5-C4E4647651B3}" type="sibTrans" cxnId="{EF58D59F-95EE-E544-8EDF-53C417434196}">
      <dgm:prSet/>
      <dgm:spPr/>
      <dgm:t>
        <a:bodyPr/>
        <a:lstStyle/>
        <a:p>
          <a:endParaRPr lang="it-IT"/>
        </a:p>
      </dgm:t>
    </dgm:pt>
    <dgm:pt modelId="{3DA7EAB3-8882-2342-89B8-7F8E21250920}" type="pres">
      <dgm:prSet presAssocID="{2C10EA99-5008-C54C-B2F7-2C93B58FDC63}" presName="cycle" presStyleCnt="0">
        <dgm:presLayoutVars>
          <dgm:dir/>
          <dgm:resizeHandles val="exact"/>
        </dgm:presLayoutVars>
      </dgm:prSet>
      <dgm:spPr/>
      <dgm:t>
        <a:bodyPr/>
        <a:lstStyle/>
        <a:p>
          <a:endParaRPr lang="it-IT"/>
        </a:p>
      </dgm:t>
    </dgm:pt>
    <dgm:pt modelId="{B82C05A0-58FE-FB4B-B206-C3689864A9CC}" type="pres">
      <dgm:prSet presAssocID="{303EE660-9D17-E04C-BC6B-EBC400BD98BF}" presName="arrow" presStyleLbl="node1" presStyleIdx="0" presStyleCnt="2">
        <dgm:presLayoutVars>
          <dgm:bulletEnabled val="1"/>
        </dgm:presLayoutVars>
      </dgm:prSet>
      <dgm:spPr/>
      <dgm:t>
        <a:bodyPr/>
        <a:lstStyle/>
        <a:p>
          <a:endParaRPr lang="it-IT"/>
        </a:p>
      </dgm:t>
    </dgm:pt>
    <dgm:pt modelId="{23A72CC9-C05F-5143-8EED-CE7C993AAADE}" type="pres">
      <dgm:prSet presAssocID="{6E160D36-1A86-F64D-956C-BF840482CE2E}" presName="arrow" presStyleLbl="node1" presStyleIdx="1" presStyleCnt="2" custScaleY="102275">
        <dgm:presLayoutVars>
          <dgm:bulletEnabled val="1"/>
        </dgm:presLayoutVars>
      </dgm:prSet>
      <dgm:spPr/>
      <dgm:t>
        <a:bodyPr/>
        <a:lstStyle/>
        <a:p>
          <a:endParaRPr lang="it-IT"/>
        </a:p>
      </dgm:t>
    </dgm:pt>
  </dgm:ptLst>
  <dgm:cxnLst>
    <dgm:cxn modelId="{DDB7A937-F8CC-3048-8029-067EE80C7938}" srcId="{2C10EA99-5008-C54C-B2F7-2C93B58FDC63}" destId="{303EE660-9D17-E04C-BC6B-EBC400BD98BF}" srcOrd="0" destOrd="0" parTransId="{433BED33-399B-6846-AB94-14FF464B1341}" sibTransId="{E42FAA1A-8894-364A-B6B5-93425937AC09}"/>
    <dgm:cxn modelId="{9BFF510E-4E3E-2B44-B093-919DA43FF293}" type="presOf" srcId="{2C10EA99-5008-C54C-B2F7-2C93B58FDC63}" destId="{3DA7EAB3-8882-2342-89B8-7F8E21250920}" srcOrd="0" destOrd="0" presId="urn:microsoft.com/office/officeart/2005/8/layout/arrow1"/>
    <dgm:cxn modelId="{6471B9D4-5FB9-1E4B-9BBD-36ED4C7A56AC}" type="presOf" srcId="{303EE660-9D17-E04C-BC6B-EBC400BD98BF}" destId="{B82C05A0-58FE-FB4B-B206-C3689864A9CC}" srcOrd="0" destOrd="0" presId="urn:microsoft.com/office/officeart/2005/8/layout/arrow1"/>
    <dgm:cxn modelId="{EF58D59F-95EE-E544-8EDF-53C417434196}" srcId="{2C10EA99-5008-C54C-B2F7-2C93B58FDC63}" destId="{6E160D36-1A86-F64D-956C-BF840482CE2E}" srcOrd="1" destOrd="0" parTransId="{A15926F3-5923-C747-8B9F-823E3F2FBE64}" sibTransId="{5630EF39-200B-5B47-A7C5-C4E4647651B3}"/>
    <dgm:cxn modelId="{828E638D-43A7-7545-A972-2F9916114259}" type="presOf" srcId="{6E160D36-1A86-F64D-956C-BF840482CE2E}" destId="{23A72CC9-C05F-5143-8EED-CE7C993AAADE}" srcOrd="0" destOrd="0" presId="urn:microsoft.com/office/officeart/2005/8/layout/arrow1"/>
    <dgm:cxn modelId="{D0E797E8-AA2A-3045-B4FE-380B0F40CB21}" type="presParOf" srcId="{3DA7EAB3-8882-2342-89B8-7F8E21250920}" destId="{B82C05A0-58FE-FB4B-B206-C3689864A9CC}" srcOrd="0" destOrd="0" presId="urn:microsoft.com/office/officeart/2005/8/layout/arrow1"/>
    <dgm:cxn modelId="{55B943CA-99CC-1141-B59F-4FFC13FCBA01}" type="presParOf" srcId="{3DA7EAB3-8882-2342-89B8-7F8E21250920}" destId="{23A72CC9-C05F-5143-8EED-CE7C993AAADE}" srcOrd="1" destOrd="0" presId="urn:microsoft.com/office/officeart/2005/8/layout/arrow1"/>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879C00F-6145-BB47-A791-2829843CA552}" type="doc">
      <dgm:prSet loTypeId="urn:microsoft.com/office/officeart/2005/8/layout/hierarchy3" loCatId="" qsTypeId="urn:microsoft.com/office/officeart/2005/8/quickstyle/simple4" qsCatId="simple" csTypeId="urn:microsoft.com/office/officeart/2005/8/colors/accent1_2#6" csCatId="accent1" phldr="1"/>
      <dgm:spPr/>
      <dgm:t>
        <a:bodyPr/>
        <a:lstStyle/>
        <a:p>
          <a:endParaRPr lang="it-IT"/>
        </a:p>
      </dgm:t>
    </dgm:pt>
    <dgm:pt modelId="{ED38E786-9852-5544-94F8-E391DC30D432}">
      <dgm:prSet phldrT="[Testo]"/>
      <dgm:spPr>
        <a:solidFill>
          <a:srgbClr val="FF0000"/>
        </a:solidFill>
      </dgm:spPr>
      <dgm:t>
        <a:bodyPr/>
        <a:lstStyle/>
        <a:p>
          <a:r>
            <a:rPr lang="it-IT" dirty="0" smtClean="0">
              <a:solidFill>
                <a:srgbClr val="000000"/>
              </a:solidFill>
            </a:rPr>
            <a:t>Art. 84 c. 4 Nuovo Codice</a:t>
          </a:r>
          <a:endParaRPr lang="it-IT" dirty="0">
            <a:solidFill>
              <a:srgbClr val="000000"/>
            </a:solidFill>
          </a:endParaRPr>
        </a:p>
      </dgm:t>
    </dgm:pt>
    <dgm:pt modelId="{C22A9506-5EF5-1642-8545-B2ED65F46FE2}" type="parTrans" cxnId="{AB6B0AF6-E473-7646-971A-2D35A14BD239}">
      <dgm:prSet/>
      <dgm:spPr/>
      <dgm:t>
        <a:bodyPr/>
        <a:lstStyle/>
        <a:p>
          <a:endParaRPr lang="it-IT"/>
        </a:p>
      </dgm:t>
    </dgm:pt>
    <dgm:pt modelId="{0AA53A37-689B-6047-81B6-A369AF58C778}" type="sibTrans" cxnId="{AB6B0AF6-E473-7646-971A-2D35A14BD239}">
      <dgm:prSet/>
      <dgm:spPr/>
      <dgm:t>
        <a:bodyPr/>
        <a:lstStyle/>
        <a:p>
          <a:endParaRPr lang="it-IT"/>
        </a:p>
      </dgm:t>
    </dgm:pt>
    <dgm:pt modelId="{FD8D15AE-CD35-DD43-877C-B1599A723271}">
      <dgm:prSet phldrT="[Testo]" custT="1"/>
      <dgm:spPr>
        <a:solidFill>
          <a:srgbClr val="FF0000">
            <a:alpha val="90000"/>
          </a:srgbClr>
        </a:solidFill>
      </dgm:spPr>
      <dgm:t>
        <a:bodyPr/>
        <a:lstStyle/>
        <a:p>
          <a:pPr algn="ctr"/>
          <a:r>
            <a:rPr lang="it-IT" sz="1200" dirty="0" smtClean="0"/>
            <a:t>Gli organismi di cui al comma 1 attestano:</a:t>
          </a:r>
        </a:p>
        <a:p>
          <a:pPr algn="just"/>
          <a:r>
            <a:rPr lang="it-IT" sz="1200" dirty="0" smtClean="0"/>
            <a:t>a) l'assenza dei motivi di esclusione di cui all'articolo 80;</a:t>
          </a:r>
        </a:p>
        <a:p>
          <a:pPr algn="just"/>
          <a:r>
            <a:rPr lang="it-IT" sz="1200" dirty="0" smtClean="0"/>
            <a:t>b) il possesso dei requisiti di capacità economica e finanziaria e tecniche e professionali indicati all'articolo 83; tra i requisiti tecnico-organizzativi rientrano i certificati rilasciati alle imprese esecutrici da parte delle stazioni appaltanti. Gli organismi di attestazione acquisiscono detti certificati unicamente dall'Osservatorio, cui sono trasmessi in copia, dalle stazioni appaltanti;</a:t>
          </a:r>
        </a:p>
        <a:p>
          <a:pPr algn="just"/>
          <a:r>
            <a:rPr lang="it-IT" sz="1200" dirty="0" smtClean="0"/>
            <a:t>c) il possesso di certificazioni di sistemi di qualità conformi alle norme europee della serie UNI EN ISO 9000 e alla vigente normativa nazionale</a:t>
          </a:r>
        </a:p>
        <a:p>
          <a:pPr algn="just"/>
          <a:r>
            <a:rPr lang="it-IT" sz="1200" dirty="0" smtClean="0"/>
            <a:t>d) il possesso di certificazione del rating di impresa, rilasciata dall'ANAC ai sensi dell'articolo 83, comma 10.</a:t>
          </a:r>
          <a:endParaRPr lang="it-IT" sz="1200" dirty="0"/>
        </a:p>
      </dgm:t>
    </dgm:pt>
    <dgm:pt modelId="{1C5AE947-D96C-8E47-82D4-DF0E33750962}" type="parTrans" cxnId="{E6353094-9196-5640-A1F0-39A0DBFB1ACD}">
      <dgm:prSet/>
      <dgm:spPr/>
      <dgm:t>
        <a:bodyPr/>
        <a:lstStyle/>
        <a:p>
          <a:endParaRPr lang="it-IT"/>
        </a:p>
      </dgm:t>
    </dgm:pt>
    <dgm:pt modelId="{0EC104AF-8D1F-5243-9E51-16F50ED52293}" type="sibTrans" cxnId="{E6353094-9196-5640-A1F0-39A0DBFB1ACD}">
      <dgm:prSet/>
      <dgm:spPr/>
      <dgm:t>
        <a:bodyPr/>
        <a:lstStyle/>
        <a:p>
          <a:endParaRPr lang="it-IT"/>
        </a:p>
      </dgm:t>
    </dgm:pt>
    <dgm:pt modelId="{0A008791-3DEB-1840-B11C-16A7AA9582A4}">
      <dgm:prSet phldrT="[Testo]"/>
      <dgm:spPr>
        <a:solidFill>
          <a:srgbClr val="FFC000"/>
        </a:solidFill>
      </dgm:spPr>
      <dgm:t>
        <a:bodyPr/>
        <a:lstStyle/>
        <a:p>
          <a:r>
            <a:rPr lang="it-IT" dirty="0" smtClean="0">
              <a:solidFill>
                <a:schemeClr val="tx1"/>
              </a:solidFill>
            </a:rPr>
            <a:t>40, comma 3, ultimo periodo, </a:t>
          </a:r>
          <a:r>
            <a:rPr lang="it-IT" dirty="0" err="1" smtClean="0">
              <a:solidFill>
                <a:schemeClr val="tx1"/>
              </a:solidFill>
            </a:rPr>
            <a:t>D.lgs</a:t>
          </a:r>
          <a:r>
            <a:rPr lang="it-IT" dirty="0" smtClean="0">
              <a:solidFill>
                <a:schemeClr val="tx1"/>
              </a:solidFill>
            </a:rPr>
            <a:t> 163/2006:</a:t>
          </a:r>
          <a:endParaRPr lang="it-IT" dirty="0">
            <a:solidFill>
              <a:schemeClr val="tx1"/>
            </a:solidFill>
          </a:endParaRPr>
        </a:p>
      </dgm:t>
    </dgm:pt>
    <dgm:pt modelId="{27069E40-4775-DC47-B405-1FC498448E7F}" type="parTrans" cxnId="{E260F7AD-F965-D543-B4EB-68B6A1851A48}">
      <dgm:prSet/>
      <dgm:spPr/>
      <dgm:t>
        <a:bodyPr/>
        <a:lstStyle/>
        <a:p>
          <a:endParaRPr lang="it-IT"/>
        </a:p>
      </dgm:t>
    </dgm:pt>
    <dgm:pt modelId="{8D2EB53A-7EE5-124A-BD2B-8FBC5A91F1EF}" type="sibTrans" cxnId="{E260F7AD-F965-D543-B4EB-68B6A1851A48}">
      <dgm:prSet/>
      <dgm:spPr/>
      <dgm:t>
        <a:bodyPr/>
        <a:lstStyle/>
        <a:p>
          <a:endParaRPr lang="it-IT"/>
        </a:p>
      </dgm:t>
    </dgm:pt>
    <dgm:pt modelId="{420715EF-1649-DD4B-9124-C41231787E98}">
      <dgm:prSet phldrT="[Testo]" custT="1"/>
      <dgm:spPr>
        <a:solidFill>
          <a:srgbClr val="FFC000">
            <a:alpha val="90000"/>
          </a:srgbClr>
        </a:solidFill>
      </dgm:spPr>
      <dgm:t>
        <a:bodyPr/>
        <a:lstStyle/>
        <a:p>
          <a:pPr algn="just"/>
          <a:r>
            <a:rPr lang="it-IT" sz="1000" dirty="0" smtClean="0"/>
            <a:t>a</a:t>
          </a:r>
          <a:r>
            <a:rPr lang="it-IT" sz="1200" dirty="0" smtClean="0"/>
            <a:t>) certificazione di sistema di qualità conforme alle norme europee della serie UNI EN ISO 9000 e alla vigente normativa nazionale, </a:t>
          </a:r>
        </a:p>
        <a:p>
          <a:pPr algn="just"/>
          <a:r>
            <a:rPr lang="it-IT" sz="1200" dirty="0" smtClean="0"/>
            <a:t>b) requisiti di ordine generale nonché tecnico-organizzativi ed economico-finanziari conformi alle disposizioni comunitarie in materia di qualificazione. Tra i requisiti tecnico organizzativi rientrano i certificati rilasciati alle imprese esecutrici dei lavori pubblici da parte delle stazioni appaltanti. Gli organismi di attestazione acquisiscono detti certificati unicamente dall'Osservatorio.</a:t>
          </a:r>
        </a:p>
        <a:p>
          <a:pPr algn="ctr"/>
          <a:endParaRPr lang="it-IT" sz="1000" dirty="0"/>
        </a:p>
      </dgm:t>
    </dgm:pt>
    <dgm:pt modelId="{B1F5046C-FD6B-284F-935F-3C3F1D31FB0D}" type="sibTrans" cxnId="{2B0F0C6F-A6B7-2D49-8FF8-BF37058F2759}">
      <dgm:prSet/>
      <dgm:spPr/>
      <dgm:t>
        <a:bodyPr/>
        <a:lstStyle/>
        <a:p>
          <a:endParaRPr lang="it-IT"/>
        </a:p>
      </dgm:t>
    </dgm:pt>
    <dgm:pt modelId="{E45C92B0-3F44-B94E-9CF9-1F9B9BA425C6}" type="parTrans" cxnId="{2B0F0C6F-A6B7-2D49-8FF8-BF37058F2759}">
      <dgm:prSet/>
      <dgm:spPr/>
      <dgm:t>
        <a:bodyPr/>
        <a:lstStyle/>
        <a:p>
          <a:endParaRPr lang="it-IT"/>
        </a:p>
      </dgm:t>
    </dgm:pt>
    <dgm:pt modelId="{2B95631B-B23B-784B-B339-9E400D5F9005}" type="pres">
      <dgm:prSet presAssocID="{9879C00F-6145-BB47-A791-2829843CA552}" presName="diagram" presStyleCnt="0">
        <dgm:presLayoutVars>
          <dgm:chPref val="1"/>
          <dgm:dir/>
          <dgm:animOne val="branch"/>
          <dgm:animLvl val="lvl"/>
          <dgm:resizeHandles/>
        </dgm:presLayoutVars>
      </dgm:prSet>
      <dgm:spPr/>
      <dgm:t>
        <a:bodyPr/>
        <a:lstStyle/>
        <a:p>
          <a:endParaRPr lang="it-IT"/>
        </a:p>
      </dgm:t>
    </dgm:pt>
    <dgm:pt modelId="{4716FBEF-20B9-324D-878F-54DE663B8827}" type="pres">
      <dgm:prSet presAssocID="{ED38E786-9852-5544-94F8-E391DC30D432}" presName="root" presStyleCnt="0"/>
      <dgm:spPr/>
    </dgm:pt>
    <dgm:pt modelId="{82BB2D81-2A4D-B84E-A9B6-A64D430106D3}" type="pres">
      <dgm:prSet presAssocID="{ED38E786-9852-5544-94F8-E391DC30D432}" presName="rootComposite" presStyleCnt="0"/>
      <dgm:spPr/>
    </dgm:pt>
    <dgm:pt modelId="{952D9EE9-1D7C-9D4B-BF58-2153367C92FE}" type="pres">
      <dgm:prSet presAssocID="{ED38E786-9852-5544-94F8-E391DC30D432}" presName="rootText" presStyleLbl="node1" presStyleIdx="0" presStyleCnt="2" custScaleY="112088" custLinFactX="18171" custLinFactNeighborX="100000" custLinFactNeighborY="-53"/>
      <dgm:spPr/>
      <dgm:t>
        <a:bodyPr/>
        <a:lstStyle/>
        <a:p>
          <a:endParaRPr lang="it-IT"/>
        </a:p>
      </dgm:t>
    </dgm:pt>
    <dgm:pt modelId="{52938FDD-5C63-7145-B6D2-9002FD12FB2E}" type="pres">
      <dgm:prSet presAssocID="{ED38E786-9852-5544-94F8-E391DC30D432}" presName="rootConnector" presStyleLbl="node1" presStyleIdx="0" presStyleCnt="2"/>
      <dgm:spPr/>
      <dgm:t>
        <a:bodyPr/>
        <a:lstStyle/>
        <a:p>
          <a:endParaRPr lang="it-IT"/>
        </a:p>
      </dgm:t>
    </dgm:pt>
    <dgm:pt modelId="{E3FD2B9F-96D8-E646-893F-0ABC35816483}" type="pres">
      <dgm:prSet presAssocID="{ED38E786-9852-5544-94F8-E391DC30D432}" presName="childShape" presStyleCnt="0"/>
      <dgm:spPr/>
    </dgm:pt>
    <dgm:pt modelId="{BA9D4EAA-2CE5-F540-853C-4FD1F68FBDA9}" type="pres">
      <dgm:prSet presAssocID="{1C5AE947-D96C-8E47-82D4-DF0E33750962}" presName="Name13" presStyleLbl="parChTrans1D2" presStyleIdx="0" presStyleCnt="2"/>
      <dgm:spPr/>
      <dgm:t>
        <a:bodyPr/>
        <a:lstStyle/>
        <a:p>
          <a:endParaRPr lang="it-IT"/>
        </a:p>
      </dgm:t>
    </dgm:pt>
    <dgm:pt modelId="{9BCDD62E-8F3C-9142-B2BE-19EB6AA88037}" type="pres">
      <dgm:prSet presAssocID="{FD8D15AE-CD35-DD43-877C-B1599A723271}" presName="childText" presStyleLbl="bgAcc1" presStyleIdx="0" presStyleCnt="2" custScaleX="447113" custScaleY="424280" custLinFactNeighborX="-62658" custLinFactNeighborY="8610">
        <dgm:presLayoutVars>
          <dgm:bulletEnabled val="1"/>
        </dgm:presLayoutVars>
      </dgm:prSet>
      <dgm:spPr/>
      <dgm:t>
        <a:bodyPr/>
        <a:lstStyle/>
        <a:p>
          <a:endParaRPr lang="it-IT"/>
        </a:p>
      </dgm:t>
    </dgm:pt>
    <dgm:pt modelId="{118B6592-5EA9-0745-A137-A6EB46388922}" type="pres">
      <dgm:prSet presAssocID="{0A008791-3DEB-1840-B11C-16A7AA9582A4}" presName="root" presStyleCnt="0"/>
      <dgm:spPr/>
    </dgm:pt>
    <dgm:pt modelId="{D17FDACE-CCE2-2D4B-90DF-2E88800470B9}" type="pres">
      <dgm:prSet presAssocID="{0A008791-3DEB-1840-B11C-16A7AA9582A4}" presName="rootComposite" presStyleCnt="0"/>
      <dgm:spPr/>
    </dgm:pt>
    <dgm:pt modelId="{EE6D8629-D3D8-444F-ACB5-E100FFAB04F5}" type="pres">
      <dgm:prSet presAssocID="{0A008791-3DEB-1840-B11C-16A7AA9582A4}" presName="rootText" presStyleLbl="node1" presStyleIdx="1" presStyleCnt="2" custScaleY="130531" custLinFactNeighborX="34718" custLinFactNeighborY="-9652"/>
      <dgm:spPr/>
      <dgm:t>
        <a:bodyPr/>
        <a:lstStyle/>
        <a:p>
          <a:endParaRPr lang="it-IT"/>
        </a:p>
      </dgm:t>
    </dgm:pt>
    <dgm:pt modelId="{C690C782-7F51-354C-A76D-EA265248800F}" type="pres">
      <dgm:prSet presAssocID="{0A008791-3DEB-1840-B11C-16A7AA9582A4}" presName="rootConnector" presStyleLbl="node1" presStyleIdx="1" presStyleCnt="2"/>
      <dgm:spPr/>
      <dgm:t>
        <a:bodyPr/>
        <a:lstStyle/>
        <a:p>
          <a:endParaRPr lang="it-IT"/>
        </a:p>
      </dgm:t>
    </dgm:pt>
    <dgm:pt modelId="{25407AEF-5046-8B44-82F2-55624AA1E8F5}" type="pres">
      <dgm:prSet presAssocID="{0A008791-3DEB-1840-B11C-16A7AA9582A4}" presName="childShape" presStyleCnt="0"/>
      <dgm:spPr/>
    </dgm:pt>
    <dgm:pt modelId="{23793F6A-2C8A-6B4C-857C-737037C63B19}" type="pres">
      <dgm:prSet presAssocID="{E45C92B0-3F44-B94E-9CF9-1F9B9BA425C6}" presName="Name13" presStyleLbl="parChTrans1D2" presStyleIdx="1" presStyleCnt="2"/>
      <dgm:spPr/>
      <dgm:t>
        <a:bodyPr/>
        <a:lstStyle/>
        <a:p>
          <a:endParaRPr lang="it-IT"/>
        </a:p>
      </dgm:t>
    </dgm:pt>
    <dgm:pt modelId="{E1CCF7A1-7D4F-9448-9E2F-2870424345F3}" type="pres">
      <dgm:prSet presAssocID="{420715EF-1649-DD4B-9124-C41231787E98}" presName="childText" presStyleLbl="bgAcc1" presStyleIdx="1" presStyleCnt="2" custScaleX="229269" custScaleY="452484" custLinFactNeighborX="-22621" custLinFactNeighborY="90593">
        <dgm:presLayoutVars>
          <dgm:bulletEnabled val="1"/>
        </dgm:presLayoutVars>
      </dgm:prSet>
      <dgm:spPr/>
      <dgm:t>
        <a:bodyPr/>
        <a:lstStyle/>
        <a:p>
          <a:endParaRPr lang="it-IT"/>
        </a:p>
      </dgm:t>
    </dgm:pt>
  </dgm:ptLst>
  <dgm:cxnLst>
    <dgm:cxn modelId="{2D03D36A-77DC-E740-B66F-F7E55C95EE6A}" type="presOf" srcId="{420715EF-1649-DD4B-9124-C41231787E98}" destId="{E1CCF7A1-7D4F-9448-9E2F-2870424345F3}" srcOrd="0" destOrd="0" presId="urn:microsoft.com/office/officeart/2005/8/layout/hierarchy3"/>
    <dgm:cxn modelId="{7A4705F2-C26B-1249-818F-0128E2FA2957}" type="presOf" srcId="{1C5AE947-D96C-8E47-82D4-DF0E33750962}" destId="{BA9D4EAA-2CE5-F540-853C-4FD1F68FBDA9}" srcOrd="0" destOrd="0" presId="urn:microsoft.com/office/officeart/2005/8/layout/hierarchy3"/>
    <dgm:cxn modelId="{15E40AD0-89FC-B441-B86A-7FE30098B557}" type="presOf" srcId="{0A008791-3DEB-1840-B11C-16A7AA9582A4}" destId="{C690C782-7F51-354C-A76D-EA265248800F}" srcOrd="1" destOrd="0" presId="urn:microsoft.com/office/officeart/2005/8/layout/hierarchy3"/>
    <dgm:cxn modelId="{E6353094-9196-5640-A1F0-39A0DBFB1ACD}" srcId="{ED38E786-9852-5544-94F8-E391DC30D432}" destId="{FD8D15AE-CD35-DD43-877C-B1599A723271}" srcOrd="0" destOrd="0" parTransId="{1C5AE947-D96C-8E47-82D4-DF0E33750962}" sibTransId="{0EC104AF-8D1F-5243-9E51-16F50ED52293}"/>
    <dgm:cxn modelId="{5707242C-B84B-BE4B-88F1-D02F447EAB2E}" type="presOf" srcId="{FD8D15AE-CD35-DD43-877C-B1599A723271}" destId="{9BCDD62E-8F3C-9142-B2BE-19EB6AA88037}" srcOrd="0" destOrd="0" presId="urn:microsoft.com/office/officeart/2005/8/layout/hierarchy3"/>
    <dgm:cxn modelId="{F30D4C1C-9CEC-E740-97D6-92C80CC4EEBB}" type="presOf" srcId="{E45C92B0-3F44-B94E-9CF9-1F9B9BA425C6}" destId="{23793F6A-2C8A-6B4C-857C-737037C63B19}" srcOrd="0" destOrd="0" presId="urn:microsoft.com/office/officeart/2005/8/layout/hierarchy3"/>
    <dgm:cxn modelId="{12D132A3-6B70-434A-8ADA-803881A9A222}" type="presOf" srcId="{0A008791-3DEB-1840-B11C-16A7AA9582A4}" destId="{EE6D8629-D3D8-444F-ACB5-E100FFAB04F5}" srcOrd="0" destOrd="0" presId="urn:microsoft.com/office/officeart/2005/8/layout/hierarchy3"/>
    <dgm:cxn modelId="{F61932C2-AA18-2742-9B09-CD0BF61CDABA}" type="presOf" srcId="{9879C00F-6145-BB47-A791-2829843CA552}" destId="{2B95631B-B23B-784B-B339-9E400D5F9005}" srcOrd="0" destOrd="0" presId="urn:microsoft.com/office/officeart/2005/8/layout/hierarchy3"/>
    <dgm:cxn modelId="{E260F7AD-F965-D543-B4EB-68B6A1851A48}" srcId="{9879C00F-6145-BB47-A791-2829843CA552}" destId="{0A008791-3DEB-1840-B11C-16A7AA9582A4}" srcOrd="1" destOrd="0" parTransId="{27069E40-4775-DC47-B405-1FC498448E7F}" sibTransId="{8D2EB53A-7EE5-124A-BD2B-8FBC5A91F1EF}"/>
    <dgm:cxn modelId="{AB6B0AF6-E473-7646-971A-2D35A14BD239}" srcId="{9879C00F-6145-BB47-A791-2829843CA552}" destId="{ED38E786-9852-5544-94F8-E391DC30D432}" srcOrd="0" destOrd="0" parTransId="{C22A9506-5EF5-1642-8545-B2ED65F46FE2}" sibTransId="{0AA53A37-689B-6047-81B6-A369AF58C778}"/>
    <dgm:cxn modelId="{2B0F0C6F-A6B7-2D49-8FF8-BF37058F2759}" srcId="{0A008791-3DEB-1840-B11C-16A7AA9582A4}" destId="{420715EF-1649-DD4B-9124-C41231787E98}" srcOrd="0" destOrd="0" parTransId="{E45C92B0-3F44-B94E-9CF9-1F9B9BA425C6}" sibTransId="{B1F5046C-FD6B-284F-935F-3C3F1D31FB0D}"/>
    <dgm:cxn modelId="{5058485D-EEB7-C141-94DC-FD88EE26DAC7}" type="presOf" srcId="{ED38E786-9852-5544-94F8-E391DC30D432}" destId="{52938FDD-5C63-7145-B6D2-9002FD12FB2E}" srcOrd="1" destOrd="0" presId="urn:microsoft.com/office/officeart/2005/8/layout/hierarchy3"/>
    <dgm:cxn modelId="{1DFE3DD9-D003-1E47-8EEF-C3FF01E216FF}" type="presOf" srcId="{ED38E786-9852-5544-94F8-E391DC30D432}" destId="{952D9EE9-1D7C-9D4B-BF58-2153367C92FE}" srcOrd="0" destOrd="0" presId="urn:microsoft.com/office/officeart/2005/8/layout/hierarchy3"/>
    <dgm:cxn modelId="{A631E07D-8E8D-1346-99B6-82F637998B9C}" type="presParOf" srcId="{2B95631B-B23B-784B-B339-9E400D5F9005}" destId="{4716FBEF-20B9-324D-878F-54DE663B8827}" srcOrd="0" destOrd="0" presId="urn:microsoft.com/office/officeart/2005/8/layout/hierarchy3"/>
    <dgm:cxn modelId="{CB77A862-8592-754A-ACDF-DE6E71603CAD}" type="presParOf" srcId="{4716FBEF-20B9-324D-878F-54DE663B8827}" destId="{82BB2D81-2A4D-B84E-A9B6-A64D430106D3}" srcOrd="0" destOrd="0" presId="urn:microsoft.com/office/officeart/2005/8/layout/hierarchy3"/>
    <dgm:cxn modelId="{A3902AEB-CD42-8E45-97C2-711C03DE45DB}" type="presParOf" srcId="{82BB2D81-2A4D-B84E-A9B6-A64D430106D3}" destId="{952D9EE9-1D7C-9D4B-BF58-2153367C92FE}" srcOrd="0" destOrd="0" presId="urn:microsoft.com/office/officeart/2005/8/layout/hierarchy3"/>
    <dgm:cxn modelId="{BB1BACD3-779A-2F40-8970-442B3328F26A}" type="presParOf" srcId="{82BB2D81-2A4D-B84E-A9B6-A64D430106D3}" destId="{52938FDD-5C63-7145-B6D2-9002FD12FB2E}" srcOrd="1" destOrd="0" presId="urn:microsoft.com/office/officeart/2005/8/layout/hierarchy3"/>
    <dgm:cxn modelId="{A957E0AF-97F3-1746-B80C-893119F735F5}" type="presParOf" srcId="{4716FBEF-20B9-324D-878F-54DE663B8827}" destId="{E3FD2B9F-96D8-E646-893F-0ABC35816483}" srcOrd="1" destOrd="0" presId="urn:microsoft.com/office/officeart/2005/8/layout/hierarchy3"/>
    <dgm:cxn modelId="{EDA8ED44-4C34-BD4A-9666-E7464D1FC061}" type="presParOf" srcId="{E3FD2B9F-96D8-E646-893F-0ABC35816483}" destId="{BA9D4EAA-2CE5-F540-853C-4FD1F68FBDA9}" srcOrd="0" destOrd="0" presId="urn:microsoft.com/office/officeart/2005/8/layout/hierarchy3"/>
    <dgm:cxn modelId="{F818B135-F909-7F41-86B3-F45B3BA951C4}" type="presParOf" srcId="{E3FD2B9F-96D8-E646-893F-0ABC35816483}" destId="{9BCDD62E-8F3C-9142-B2BE-19EB6AA88037}" srcOrd="1" destOrd="0" presId="urn:microsoft.com/office/officeart/2005/8/layout/hierarchy3"/>
    <dgm:cxn modelId="{85EC2580-3556-E74B-BB12-9CCE19A13751}" type="presParOf" srcId="{2B95631B-B23B-784B-B339-9E400D5F9005}" destId="{118B6592-5EA9-0745-A137-A6EB46388922}" srcOrd="1" destOrd="0" presId="urn:microsoft.com/office/officeart/2005/8/layout/hierarchy3"/>
    <dgm:cxn modelId="{A8854C15-501C-D74A-87B2-76751FD1B743}" type="presParOf" srcId="{118B6592-5EA9-0745-A137-A6EB46388922}" destId="{D17FDACE-CCE2-2D4B-90DF-2E88800470B9}" srcOrd="0" destOrd="0" presId="urn:microsoft.com/office/officeart/2005/8/layout/hierarchy3"/>
    <dgm:cxn modelId="{AEB4FDBA-A3E8-A948-859A-EA752F39D083}" type="presParOf" srcId="{D17FDACE-CCE2-2D4B-90DF-2E88800470B9}" destId="{EE6D8629-D3D8-444F-ACB5-E100FFAB04F5}" srcOrd="0" destOrd="0" presId="urn:microsoft.com/office/officeart/2005/8/layout/hierarchy3"/>
    <dgm:cxn modelId="{6936806E-E8D2-714F-8977-12323ADC342D}" type="presParOf" srcId="{D17FDACE-CCE2-2D4B-90DF-2E88800470B9}" destId="{C690C782-7F51-354C-A76D-EA265248800F}" srcOrd="1" destOrd="0" presId="urn:microsoft.com/office/officeart/2005/8/layout/hierarchy3"/>
    <dgm:cxn modelId="{D9219DC0-5B43-EE42-A8C2-60FEEC8E88FF}" type="presParOf" srcId="{118B6592-5EA9-0745-A137-A6EB46388922}" destId="{25407AEF-5046-8B44-82F2-55624AA1E8F5}" srcOrd="1" destOrd="0" presId="urn:microsoft.com/office/officeart/2005/8/layout/hierarchy3"/>
    <dgm:cxn modelId="{74FEDDE6-B5E4-6D49-8F67-B25646E9D2ED}" type="presParOf" srcId="{25407AEF-5046-8B44-82F2-55624AA1E8F5}" destId="{23793F6A-2C8A-6B4C-857C-737037C63B19}" srcOrd="0" destOrd="0" presId="urn:microsoft.com/office/officeart/2005/8/layout/hierarchy3"/>
    <dgm:cxn modelId="{9FB6F86A-72D4-7A4B-A7A5-FF3413D54777}" type="presParOf" srcId="{25407AEF-5046-8B44-82F2-55624AA1E8F5}" destId="{E1CCF7A1-7D4F-9448-9E2F-2870424345F3}" srcOrd="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9B0ED15-2096-D440-97C8-405638557CBE}" type="doc">
      <dgm:prSet loTypeId="urn:microsoft.com/office/officeart/2005/8/layout/arrow1" loCatId="" qsTypeId="urn:microsoft.com/office/officeart/2005/8/quickstyle/simple4" qsCatId="simple" csTypeId="urn:microsoft.com/office/officeart/2005/8/colors/accent1_2#7" csCatId="accent1" phldr="1"/>
      <dgm:spPr/>
      <dgm:t>
        <a:bodyPr/>
        <a:lstStyle/>
        <a:p>
          <a:endParaRPr lang="it-IT"/>
        </a:p>
      </dgm:t>
    </dgm:pt>
    <dgm:pt modelId="{4E2DB388-94E4-7C42-8B6A-E7640B838FC3}">
      <dgm:prSet phldrT="[Testo]"/>
      <dgm:spPr/>
      <dgm:t>
        <a:bodyPr/>
        <a:lstStyle/>
        <a:p>
          <a:r>
            <a:rPr lang="it-IT" dirty="0" err="1" smtClean="0">
              <a:solidFill>
                <a:schemeClr val="tx1"/>
              </a:solidFill>
            </a:rPr>
            <a:t>Lett</a:t>
          </a:r>
          <a:r>
            <a:rPr lang="it-IT" dirty="0" smtClean="0">
              <a:solidFill>
                <a:schemeClr val="tx1"/>
              </a:solidFill>
            </a:rPr>
            <a:t>. a), b) e c) dell’art. 84, c. 4 del Nuovo Codice riproducono sostanzialmente l’art. 40, c. 3 del D.lgs. n. 163/2006 </a:t>
          </a:r>
          <a:endParaRPr lang="it-IT" dirty="0">
            <a:solidFill>
              <a:schemeClr val="tx1"/>
            </a:solidFill>
          </a:endParaRPr>
        </a:p>
      </dgm:t>
    </dgm:pt>
    <dgm:pt modelId="{DFAB3F63-204E-4F49-8F76-FE456DC294C9}" type="parTrans" cxnId="{9039752F-C413-0148-9889-2048649868C1}">
      <dgm:prSet/>
      <dgm:spPr/>
      <dgm:t>
        <a:bodyPr/>
        <a:lstStyle/>
        <a:p>
          <a:endParaRPr lang="it-IT"/>
        </a:p>
      </dgm:t>
    </dgm:pt>
    <dgm:pt modelId="{713E789F-B7D0-C949-9C17-C7640EF73329}" type="sibTrans" cxnId="{9039752F-C413-0148-9889-2048649868C1}">
      <dgm:prSet/>
      <dgm:spPr/>
      <dgm:t>
        <a:bodyPr/>
        <a:lstStyle/>
        <a:p>
          <a:endParaRPr lang="it-IT"/>
        </a:p>
      </dgm:t>
    </dgm:pt>
    <dgm:pt modelId="{065A4811-4830-724E-B55A-A4887FC29B74}">
      <dgm:prSet phldrT="[Testo]"/>
      <dgm:spPr/>
      <dgm:t>
        <a:bodyPr/>
        <a:lstStyle/>
        <a:p>
          <a:r>
            <a:rPr lang="it-IT" b="1" u="sng" dirty="0" err="1" smtClean="0">
              <a:solidFill>
                <a:srgbClr val="000000"/>
              </a:solidFill>
            </a:rPr>
            <a:t>NOVITà</a:t>
          </a:r>
          <a:r>
            <a:rPr lang="it-IT" b="1" u="sng" dirty="0" smtClean="0">
              <a:solidFill>
                <a:srgbClr val="000000"/>
              </a:solidFill>
            </a:rPr>
            <a:t>: </a:t>
          </a:r>
          <a:r>
            <a:rPr lang="it-IT" b="1" u="sng" dirty="0" err="1" smtClean="0">
              <a:solidFill>
                <a:srgbClr val="000000"/>
              </a:solidFill>
            </a:rPr>
            <a:t>lett</a:t>
          </a:r>
          <a:r>
            <a:rPr lang="it-IT" b="1" u="sng" dirty="0" smtClean="0">
              <a:solidFill>
                <a:srgbClr val="000000"/>
              </a:solidFill>
            </a:rPr>
            <a:t>. d) dell’art. 84, c. 4 del Nuovo Codice</a:t>
          </a:r>
        </a:p>
        <a:p>
          <a:r>
            <a:rPr lang="it-IT" b="1" u="sng" dirty="0" smtClean="0">
              <a:solidFill>
                <a:srgbClr val="000000"/>
              </a:solidFill>
            </a:rPr>
            <a:t>(rating di impresa)</a:t>
          </a:r>
          <a:endParaRPr lang="it-IT" b="1" u="sng" dirty="0">
            <a:solidFill>
              <a:srgbClr val="000000"/>
            </a:solidFill>
          </a:endParaRPr>
        </a:p>
      </dgm:t>
    </dgm:pt>
    <dgm:pt modelId="{E1E39913-03AA-F14C-9E8C-6B54B1B7EA89}" type="parTrans" cxnId="{BB8DD542-152B-8C4D-AE10-792B081FE45E}">
      <dgm:prSet/>
      <dgm:spPr/>
      <dgm:t>
        <a:bodyPr/>
        <a:lstStyle/>
        <a:p>
          <a:endParaRPr lang="it-IT"/>
        </a:p>
      </dgm:t>
    </dgm:pt>
    <dgm:pt modelId="{C5B74EA6-33BF-BE43-810B-85F2E7C3333A}" type="sibTrans" cxnId="{BB8DD542-152B-8C4D-AE10-792B081FE45E}">
      <dgm:prSet/>
      <dgm:spPr/>
      <dgm:t>
        <a:bodyPr/>
        <a:lstStyle/>
        <a:p>
          <a:endParaRPr lang="it-IT"/>
        </a:p>
      </dgm:t>
    </dgm:pt>
    <dgm:pt modelId="{B32D409E-29E6-764B-B44C-75EE4A711FFA}" type="pres">
      <dgm:prSet presAssocID="{A9B0ED15-2096-D440-97C8-405638557CBE}" presName="cycle" presStyleCnt="0">
        <dgm:presLayoutVars>
          <dgm:dir/>
          <dgm:resizeHandles val="exact"/>
        </dgm:presLayoutVars>
      </dgm:prSet>
      <dgm:spPr/>
      <dgm:t>
        <a:bodyPr/>
        <a:lstStyle/>
        <a:p>
          <a:endParaRPr lang="it-IT"/>
        </a:p>
      </dgm:t>
    </dgm:pt>
    <dgm:pt modelId="{B129AA82-D613-834A-81D0-261ABC11092A}" type="pres">
      <dgm:prSet presAssocID="{4E2DB388-94E4-7C42-8B6A-E7640B838FC3}" presName="arrow" presStyleLbl="node1" presStyleIdx="0" presStyleCnt="2" custRadScaleRad="100070" custRadScaleInc="-5">
        <dgm:presLayoutVars>
          <dgm:bulletEnabled val="1"/>
        </dgm:presLayoutVars>
      </dgm:prSet>
      <dgm:spPr/>
      <dgm:t>
        <a:bodyPr/>
        <a:lstStyle/>
        <a:p>
          <a:endParaRPr lang="it-IT"/>
        </a:p>
      </dgm:t>
    </dgm:pt>
    <dgm:pt modelId="{0CDCC8AA-40CC-5340-B611-2D240EFD7495}" type="pres">
      <dgm:prSet presAssocID="{065A4811-4830-724E-B55A-A4887FC29B74}" presName="arrow" presStyleLbl="node1" presStyleIdx="1" presStyleCnt="2">
        <dgm:presLayoutVars>
          <dgm:bulletEnabled val="1"/>
        </dgm:presLayoutVars>
      </dgm:prSet>
      <dgm:spPr/>
      <dgm:t>
        <a:bodyPr/>
        <a:lstStyle/>
        <a:p>
          <a:endParaRPr lang="it-IT"/>
        </a:p>
      </dgm:t>
    </dgm:pt>
  </dgm:ptLst>
  <dgm:cxnLst>
    <dgm:cxn modelId="{09BA912F-0892-7341-AF9F-A8573F59A6EA}" type="presOf" srcId="{4E2DB388-94E4-7C42-8B6A-E7640B838FC3}" destId="{B129AA82-D613-834A-81D0-261ABC11092A}" srcOrd="0" destOrd="0" presId="urn:microsoft.com/office/officeart/2005/8/layout/arrow1"/>
    <dgm:cxn modelId="{BB8DD542-152B-8C4D-AE10-792B081FE45E}" srcId="{A9B0ED15-2096-D440-97C8-405638557CBE}" destId="{065A4811-4830-724E-B55A-A4887FC29B74}" srcOrd="1" destOrd="0" parTransId="{E1E39913-03AA-F14C-9E8C-6B54B1B7EA89}" sibTransId="{C5B74EA6-33BF-BE43-810B-85F2E7C3333A}"/>
    <dgm:cxn modelId="{9039752F-C413-0148-9889-2048649868C1}" srcId="{A9B0ED15-2096-D440-97C8-405638557CBE}" destId="{4E2DB388-94E4-7C42-8B6A-E7640B838FC3}" srcOrd="0" destOrd="0" parTransId="{DFAB3F63-204E-4F49-8F76-FE456DC294C9}" sibTransId="{713E789F-B7D0-C949-9C17-C7640EF73329}"/>
    <dgm:cxn modelId="{89B3C28B-71BB-0045-93B9-56757232AE17}" type="presOf" srcId="{A9B0ED15-2096-D440-97C8-405638557CBE}" destId="{B32D409E-29E6-764B-B44C-75EE4A711FFA}" srcOrd="0" destOrd="0" presId="urn:microsoft.com/office/officeart/2005/8/layout/arrow1"/>
    <dgm:cxn modelId="{4F0A5FF0-DC76-1041-8B2B-46A07CB9C82D}" type="presOf" srcId="{065A4811-4830-724E-B55A-A4887FC29B74}" destId="{0CDCC8AA-40CC-5340-B611-2D240EFD7495}" srcOrd="0" destOrd="0" presId="urn:microsoft.com/office/officeart/2005/8/layout/arrow1"/>
    <dgm:cxn modelId="{B7F8A758-26E1-7F47-BEA7-E3D09FED19BD}" type="presParOf" srcId="{B32D409E-29E6-764B-B44C-75EE4A711FFA}" destId="{B129AA82-D613-834A-81D0-261ABC11092A}" srcOrd="0" destOrd="0" presId="urn:microsoft.com/office/officeart/2005/8/layout/arrow1"/>
    <dgm:cxn modelId="{F5F54709-1500-AF4A-A237-BD6E76BA3F64}" type="presParOf" srcId="{B32D409E-29E6-764B-B44C-75EE4A711FFA}" destId="{0CDCC8AA-40CC-5340-B611-2D240EFD7495}" srcOrd="1" destOrd="0" presId="urn:microsoft.com/office/officeart/2005/8/layout/arrow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1DF84F-2241-A14F-9ABD-3D487F1C2392}" type="doc">
      <dgm:prSet loTypeId="urn:microsoft.com/office/officeart/2005/8/layout/hierarchy2" loCatId="" qsTypeId="urn:microsoft.com/office/officeart/2005/8/quickstyle/simple4" qsCatId="simple" csTypeId="urn:microsoft.com/office/officeart/2005/8/colors/accent1_2#8" csCatId="accent1" phldr="1"/>
      <dgm:spPr/>
      <dgm:t>
        <a:bodyPr/>
        <a:lstStyle/>
        <a:p>
          <a:endParaRPr lang="it-IT"/>
        </a:p>
      </dgm:t>
    </dgm:pt>
    <dgm:pt modelId="{A3798036-C490-0F4F-BCB8-153CE9134B43}">
      <dgm:prSet/>
      <dgm:spPr/>
      <dgm:t>
        <a:bodyPr/>
        <a:lstStyle/>
        <a:p>
          <a:r>
            <a:rPr lang="it-IT" dirty="0" smtClean="0">
              <a:solidFill>
                <a:srgbClr val="000000"/>
              </a:solidFill>
            </a:rPr>
            <a:t>rilascerà certificazione sul rating di impresa ai soli fini della qualificazione delle imprese; non rileva in sede di attribuzione del punteggio </a:t>
          </a:r>
          <a:endParaRPr lang="it-IT" dirty="0">
            <a:solidFill>
              <a:srgbClr val="000000"/>
            </a:solidFill>
          </a:endParaRPr>
        </a:p>
      </dgm:t>
    </dgm:pt>
    <dgm:pt modelId="{E6C535C7-9A9B-E549-9033-C712C1A8CFB3}" type="parTrans" cxnId="{CEFE98DD-A24E-D646-BF6A-FA45381008C3}">
      <dgm:prSet/>
      <dgm:spPr/>
      <dgm:t>
        <a:bodyPr/>
        <a:lstStyle/>
        <a:p>
          <a:endParaRPr lang="it-IT"/>
        </a:p>
      </dgm:t>
    </dgm:pt>
    <dgm:pt modelId="{4C503668-0E4A-C34D-BD0E-C18780559F0C}" type="sibTrans" cxnId="{CEFE98DD-A24E-D646-BF6A-FA45381008C3}">
      <dgm:prSet/>
      <dgm:spPr/>
      <dgm:t>
        <a:bodyPr/>
        <a:lstStyle/>
        <a:p>
          <a:endParaRPr lang="it-IT"/>
        </a:p>
      </dgm:t>
    </dgm:pt>
    <dgm:pt modelId="{B7F320F8-1F20-B14A-B56F-0CEAD81835E8}">
      <dgm:prSet phldrT="[Testo]" custT="1"/>
      <dgm:spPr/>
      <dgm:t>
        <a:bodyPr/>
        <a:lstStyle/>
        <a:p>
          <a:r>
            <a:rPr lang="it-IT" sz="1400" dirty="0" smtClean="0">
              <a:solidFill>
                <a:srgbClr val="000000"/>
              </a:solidFill>
            </a:rPr>
            <a:t>redigerà entro 3 mesi Linee Guida per definire i requisiti </a:t>
          </a:r>
          <a:r>
            <a:rPr lang="it-IT" sz="1400" dirty="0" err="1" smtClean="0">
              <a:solidFill>
                <a:srgbClr val="000000"/>
              </a:solidFill>
            </a:rPr>
            <a:t>reputazionali</a:t>
          </a:r>
          <a:r>
            <a:rPr lang="it-IT" sz="1400" dirty="0" smtClean="0">
              <a:solidFill>
                <a:srgbClr val="000000"/>
              </a:solidFill>
            </a:rPr>
            <a:t> e i criteri di valutazione degli stessi, nonché le modalità di rilascio della relativa certificazione</a:t>
          </a:r>
          <a:endParaRPr lang="it-IT" sz="1400" dirty="0">
            <a:solidFill>
              <a:srgbClr val="000000"/>
            </a:solidFill>
          </a:endParaRPr>
        </a:p>
      </dgm:t>
    </dgm:pt>
    <dgm:pt modelId="{D6EA42CC-114C-6945-B8AC-A9E37EF024D0}" type="sibTrans" cxnId="{BEDB7183-C796-2E4B-A22C-A974E8112777}">
      <dgm:prSet/>
      <dgm:spPr/>
      <dgm:t>
        <a:bodyPr/>
        <a:lstStyle/>
        <a:p>
          <a:endParaRPr lang="it-IT"/>
        </a:p>
      </dgm:t>
    </dgm:pt>
    <dgm:pt modelId="{5E6A8BFE-E0B4-BC49-A476-3E0B58CB36E3}" type="parTrans" cxnId="{BEDB7183-C796-2E4B-A22C-A974E8112777}">
      <dgm:prSet/>
      <dgm:spPr/>
      <dgm:t>
        <a:bodyPr/>
        <a:lstStyle/>
        <a:p>
          <a:endParaRPr lang="it-IT"/>
        </a:p>
      </dgm:t>
    </dgm:pt>
    <dgm:pt modelId="{6519B4E3-D228-6D48-AC21-1A3F344D726C}">
      <dgm:prSet phldrT="[Testo]" custT="1"/>
      <dgm:spPr>
        <a:solidFill>
          <a:srgbClr val="FF0000"/>
        </a:solidFill>
      </dgm:spPr>
      <dgm:t>
        <a:bodyPr/>
        <a:lstStyle/>
        <a:p>
          <a:pPr algn="ctr"/>
          <a:r>
            <a:rPr lang="it-IT" sz="1400" dirty="0" smtClean="0">
              <a:solidFill>
                <a:srgbClr val="000000"/>
              </a:solidFill>
            </a:rPr>
            <a:t>ANAC</a:t>
          </a:r>
        </a:p>
      </dgm:t>
    </dgm:pt>
    <dgm:pt modelId="{64E66FE8-9B5D-374E-8958-E761DC8DDC11}" type="sibTrans" cxnId="{6E800CDA-A657-674A-90AA-F686144CBA91}">
      <dgm:prSet/>
      <dgm:spPr/>
      <dgm:t>
        <a:bodyPr/>
        <a:lstStyle/>
        <a:p>
          <a:endParaRPr lang="it-IT"/>
        </a:p>
      </dgm:t>
    </dgm:pt>
    <dgm:pt modelId="{76EF4348-7662-224E-B9E8-93AE3E40A553}" type="parTrans" cxnId="{6E800CDA-A657-674A-90AA-F686144CBA91}">
      <dgm:prSet/>
      <dgm:spPr/>
      <dgm:t>
        <a:bodyPr/>
        <a:lstStyle/>
        <a:p>
          <a:endParaRPr lang="it-IT"/>
        </a:p>
      </dgm:t>
    </dgm:pt>
    <dgm:pt modelId="{509D77A4-52F9-AA4C-84DB-62936ED987D1}" type="pres">
      <dgm:prSet presAssocID="{091DF84F-2241-A14F-9ABD-3D487F1C2392}" presName="diagram" presStyleCnt="0">
        <dgm:presLayoutVars>
          <dgm:chPref val="1"/>
          <dgm:dir/>
          <dgm:animOne val="branch"/>
          <dgm:animLvl val="lvl"/>
          <dgm:resizeHandles val="exact"/>
        </dgm:presLayoutVars>
      </dgm:prSet>
      <dgm:spPr/>
      <dgm:t>
        <a:bodyPr/>
        <a:lstStyle/>
        <a:p>
          <a:endParaRPr lang="it-IT"/>
        </a:p>
      </dgm:t>
    </dgm:pt>
    <dgm:pt modelId="{FDAA16D9-A338-F546-8D0C-C4E9C8147754}" type="pres">
      <dgm:prSet presAssocID="{6519B4E3-D228-6D48-AC21-1A3F344D726C}" presName="root1" presStyleCnt="0"/>
      <dgm:spPr/>
    </dgm:pt>
    <dgm:pt modelId="{4C950011-5378-534E-B757-C8B721060C29}" type="pres">
      <dgm:prSet presAssocID="{6519B4E3-D228-6D48-AC21-1A3F344D726C}" presName="LevelOneTextNode" presStyleLbl="node0" presStyleIdx="0" presStyleCnt="1" custScaleX="67268" custScaleY="235993" custLinFactNeighborX="-91543" custLinFactNeighborY="-9064">
        <dgm:presLayoutVars>
          <dgm:chPref val="3"/>
        </dgm:presLayoutVars>
      </dgm:prSet>
      <dgm:spPr/>
      <dgm:t>
        <a:bodyPr/>
        <a:lstStyle/>
        <a:p>
          <a:endParaRPr lang="it-IT"/>
        </a:p>
      </dgm:t>
    </dgm:pt>
    <dgm:pt modelId="{7544A6EB-D2A1-7C47-B8F6-CB3A26BF05E9}" type="pres">
      <dgm:prSet presAssocID="{6519B4E3-D228-6D48-AC21-1A3F344D726C}" presName="level2hierChild" presStyleCnt="0"/>
      <dgm:spPr/>
    </dgm:pt>
    <dgm:pt modelId="{8CB9E48D-CB88-5545-B4C0-5B4AF1451005}" type="pres">
      <dgm:prSet presAssocID="{5E6A8BFE-E0B4-BC49-A476-3E0B58CB36E3}" presName="conn2-1" presStyleLbl="parChTrans1D2" presStyleIdx="0" presStyleCnt="2"/>
      <dgm:spPr/>
      <dgm:t>
        <a:bodyPr/>
        <a:lstStyle/>
        <a:p>
          <a:endParaRPr lang="it-IT"/>
        </a:p>
      </dgm:t>
    </dgm:pt>
    <dgm:pt modelId="{0E601E0A-20A4-4641-B426-5BBE2EC0BE55}" type="pres">
      <dgm:prSet presAssocID="{5E6A8BFE-E0B4-BC49-A476-3E0B58CB36E3}" presName="connTx" presStyleLbl="parChTrans1D2" presStyleIdx="0" presStyleCnt="2"/>
      <dgm:spPr/>
      <dgm:t>
        <a:bodyPr/>
        <a:lstStyle/>
        <a:p>
          <a:endParaRPr lang="it-IT"/>
        </a:p>
      </dgm:t>
    </dgm:pt>
    <dgm:pt modelId="{CB5023D5-5ED7-DA43-BC16-44B9E3ECA8E4}" type="pres">
      <dgm:prSet presAssocID="{B7F320F8-1F20-B14A-B56F-0CEAD81835E8}" presName="root2" presStyleCnt="0"/>
      <dgm:spPr/>
    </dgm:pt>
    <dgm:pt modelId="{3C54E25F-E568-8F41-9065-505AC331B8EE}" type="pres">
      <dgm:prSet presAssocID="{B7F320F8-1F20-B14A-B56F-0CEAD81835E8}" presName="LevelTwoTextNode" presStyleLbl="node2" presStyleIdx="0" presStyleCnt="2" custScaleX="392402" custScaleY="133295" custLinFactY="23811" custLinFactNeighborX="327" custLinFactNeighborY="100000">
        <dgm:presLayoutVars>
          <dgm:chPref val="3"/>
        </dgm:presLayoutVars>
      </dgm:prSet>
      <dgm:spPr/>
      <dgm:t>
        <a:bodyPr/>
        <a:lstStyle/>
        <a:p>
          <a:endParaRPr lang="it-IT"/>
        </a:p>
      </dgm:t>
    </dgm:pt>
    <dgm:pt modelId="{A66EC235-0CE2-E544-AD29-6DA2CC567594}" type="pres">
      <dgm:prSet presAssocID="{B7F320F8-1F20-B14A-B56F-0CEAD81835E8}" presName="level3hierChild" presStyleCnt="0"/>
      <dgm:spPr/>
    </dgm:pt>
    <dgm:pt modelId="{E3F7C57A-40FC-9249-BC75-2567A819A7A1}" type="pres">
      <dgm:prSet presAssocID="{E6C535C7-9A9B-E549-9033-C712C1A8CFB3}" presName="conn2-1" presStyleLbl="parChTrans1D2" presStyleIdx="1" presStyleCnt="2"/>
      <dgm:spPr/>
      <dgm:t>
        <a:bodyPr/>
        <a:lstStyle/>
        <a:p>
          <a:endParaRPr lang="it-IT"/>
        </a:p>
      </dgm:t>
    </dgm:pt>
    <dgm:pt modelId="{B59EB7E0-5792-E54D-84A6-774CA8091392}" type="pres">
      <dgm:prSet presAssocID="{E6C535C7-9A9B-E549-9033-C712C1A8CFB3}" presName="connTx" presStyleLbl="parChTrans1D2" presStyleIdx="1" presStyleCnt="2"/>
      <dgm:spPr/>
      <dgm:t>
        <a:bodyPr/>
        <a:lstStyle/>
        <a:p>
          <a:endParaRPr lang="it-IT"/>
        </a:p>
      </dgm:t>
    </dgm:pt>
    <dgm:pt modelId="{09128342-3FEB-D044-8DB7-95F357534A04}" type="pres">
      <dgm:prSet presAssocID="{A3798036-C490-0F4F-BCB8-153CE9134B43}" presName="root2" presStyleCnt="0"/>
      <dgm:spPr/>
    </dgm:pt>
    <dgm:pt modelId="{8E4FC346-3C8F-BE42-854B-9D63FA1A4A37}" type="pres">
      <dgm:prSet presAssocID="{A3798036-C490-0F4F-BCB8-153CE9134B43}" presName="LevelTwoTextNode" presStyleLbl="node2" presStyleIdx="1" presStyleCnt="2" custScaleX="392268" custLinFactY="-77324" custLinFactNeighborX="461" custLinFactNeighborY="-100000">
        <dgm:presLayoutVars>
          <dgm:chPref val="3"/>
        </dgm:presLayoutVars>
      </dgm:prSet>
      <dgm:spPr/>
      <dgm:t>
        <a:bodyPr/>
        <a:lstStyle/>
        <a:p>
          <a:endParaRPr lang="it-IT"/>
        </a:p>
      </dgm:t>
    </dgm:pt>
    <dgm:pt modelId="{61BD8CDF-298D-1541-A6AE-275D36242616}" type="pres">
      <dgm:prSet presAssocID="{A3798036-C490-0F4F-BCB8-153CE9134B43}" presName="level3hierChild" presStyleCnt="0"/>
      <dgm:spPr/>
    </dgm:pt>
  </dgm:ptLst>
  <dgm:cxnLst>
    <dgm:cxn modelId="{9A7CC4EA-6DFA-FB49-A994-B71E18D7837D}" type="presOf" srcId="{6519B4E3-D228-6D48-AC21-1A3F344D726C}" destId="{4C950011-5378-534E-B757-C8B721060C29}" srcOrd="0" destOrd="0" presId="urn:microsoft.com/office/officeart/2005/8/layout/hierarchy2"/>
    <dgm:cxn modelId="{BEDB7183-C796-2E4B-A22C-A974E8112777}" srcId="{6519B4E3-D228-6D48-AC21-1A3F344D726C}" destId="{B7F320F8-1F20-B14A-B56F-0CEAD81835E8}" srcOrd="0" destOrd="0" parTransId="{5E6A8BFE-E0B4-BC49-A476-3E0B58CB36E3}" sibTransId="{D6EA42CC-114C-6945-B8AC-A9E37EF024D0}"/>
    <dgm:cxn modelId="{57241F5A-D73F-174A-BF17-6B4FF819FA22}" type="presOf" srcId="{091DF84F-2241-A14F-9ABD-3D487F1C2392}" destId="{509D77A4-52F9-AA4C-84DB-62936ED987D1}" srcOrd="0" destOrd="0" presId="urn:microsoft.com/office/officeart/2005/8/layout/hierarchy2"/>
    <dgm:cxn modelId="{6E800CDA-A657-674A-90AA-F686144CBA91}" srcId="{091DF84F-2241-A14F-9ABD-3D487F1C2392}" destId="{6519B4E3-D228-6D48-AC21-1A3F344D726C}" srcOrd="0" destOrd="0" parTransId="{76EF4348-7662-224E-B9E8-93AE3E40A553}" sibTransId="{64E66FE8-9B5D-374E-8958-E761DC8DDC11}"/>
    <dgm:cxn modelId="{E94FC5BF-DE85-B849-8EB1-17F28EB168F5}" type="presOf" srcId="{B7F320F8-1F20-B14A-B56F-0CEAD81835E8}" destId="{3C54E25F-E568-8F41-9065-505AC331B8EE}" srcOrd="0" destOrd="0" presId="urn:microsoft.com/office/officeart/2005/8/layout/hierarchy2"/>
    <dgm:cxn modelId="{4E4A7B2D-FED6-6D42-9B14-E92A964646E6}" type="presOf" srcId="{5E6A8BFE-E0B4-BC49-A476-3E0B58CB36E3}" destId="{0E601E0A-20A4-4641-B426-5BBE2EC0BE55}" srcOrd="1" destOrd="0" presId="urn:microsoft.com/office/officeart/2005/8/layout/hierarchy2"/>
    <dgm:cxn modelId="{9E97FFE0-EAC4-FE41-8C22-87D9A03CA1D0}" type="presOf" srcId="{E6C535C7-9A9B-E549-9033-C712C1A8CFB3}" destId="{B59EB7E0-5792-E54D-84A6-774CA8091392}" srcOrd="1" destOrd="0" presId="urn:microsoft.com/office/officeart/2005/8/layout/hierarchy2"/>
    <dgm:cxn modelId="{CEFE98DD-A24E-D646-BF6A-FA45381008C3}" srcId="{6519B4E3-D228-6D48-AC21-1A3F344D726C}" destId="{A3798036-C490-0F4F-BCB8-153CE9134B43}" srcOrd="1" destOrd="0" parTransId="{E6C535C7-9A9B-E549-9033-C712C1A8CFB3}" sibTransId="{4C503668-0E4A-C34D-BD0E-C18780559F0C}"/>
    <dgm:cxn modelId="{85192BD4-3BE4-3C45-872B-450E365FBAAB}" type="presOf" srcId="{A3798036-C490-0F4F-BCB8-153CE9134B43}" destId="{8E4FC346-3C8F-BE42-854B-9D63FA1A4A37}" srcOrd="0" destOrd="0" presId="urn:microsoft.com/office/officeart/2005/8/layout/hierarchy2"/>
    <dgm:cxn modelId="{FA2E30FE-3DC2-2A48-A964-9F108A39AEA2}" type="presOf" srcId="{5E6A8BFE-E0B4-BC49-A476-3E0B58CB36E3}" destId="{8CB9E48D-CB88-5545-B4C0-5B4AF1451005}" srcOrd="0" destOrd="0" presId="urn:microsoft.com/office/officeart/2005/8/layout/hierarchy2"/>
    <dgm:cxn modelId="{8EC4DA01-BC94-B04B-8DB6-AD3CC8AE9184}" type="presOf" srcId="{E6C535C7-9A9B-E549-9033-C712C1A8CFB3}" destId="{E3F7C57A-40FC-9249-BC75-2567A819A7A1}" srcOrd="0" destOrd="0" presId="urn:microsoft.com/office/officeart/2005/8/layout/hierarchy2"/>
    <dgm:cxn modelId="{940A7776-D010-7C4C-980B-91D689D6561F}" type="presParOf" srcId="{509D77A4-52F9-AA4C-84DB-62936ED987D1}" destId="{FDAA16D9-A338-F546-8D0C-C4E9C8147754}" srcOrd="0" destOrd="0" presId="urn:microsoft.com/office/officeart/2005/8/layout/hierarchy2"/>
    <dgm:cxn modelId="{E9129347-65DD-4841-A85F-FBB482299742}" type="presParOf" srcId="{FDAA16D9-A338-F546-8D0C-C4E9C8147754}" destId="{4C950011-5378-534E-B757-C8B721060C29}" srcOrd="0" destOrd="0" presId="urn:microsoft.com/office/officeart/2005/8/layout/hierarchy2"/>
    <dgm:cxn modelId="{20A4DB8D-4A1D-0B48-97EC-BDEEFA8C2EEB}" type="presParOf" srcId="{FDAA16D9-A338-F546-8D0C-C4E9C8147754}" destId="{7544A6EB-D2A1-7C47-B8F6-CB3A26BF05E9}" srcOrd="1" destOrd="0" presId="urn:microsoft.com/office/officeart/2005/8/layout/hierarchy2"/>
    <dgm:cxn modelId="{2A1821DB-C5FE-C64E-BF4A-F2F1CD054352}" type="presParOf" srcId="{7544A6EB-D2A1-7C47-B8F6-CB3A26BF05E9}" destId="{8CB9E48D-CB88-5545-B4C0-5B4AF1451005}" srcOrd="0" destOrd="0" presId="urn:microsoft.com/office/officeart/2005/8/layout/hierarchy2"/>
    <dgm:cxn modelId="{834F4165-7B3F-1E4F-9446-2C4EFB584D05}" type="presParOf" srcId="{8CB9E48D-CB88-5545-B4C0-5B4AF1451005}" destId="{0E601E0A-20A4-4641-B426-5BBE2EC0BE55}" srcOrd="0" destOrd="0" presId="urn:microsoft.com/office/officeart/2005/8/layout/hierarchy2"/>
    <dgm:cxn modelId="{40550FF3-7A7A-6A46-A652-D10164F194F7}" type="presParOf" srcId="{7544A6EB-D2A1-7C47-B8F6-CB3A26BF05E9}" destId="{CB5023D5-5ED7-DA43-BC16-44B9E3ECA8E4}" srcOrd="1" destOrd="0" presId="urn:microsoft.com/office/officeart/2005/8/layout/hierarchy2"/>
    <dgm:cxn modelId="{204F2C67-8E65-D244-8DFA-82AD3FC1CDCD}" type="presParOf" srcId="{CB5023D5-5ED7-DA43-BC16-44B9E3ECA8E4}" destId="{3C54E25F-E568-8F41-9065-505AC331B8EE}" srcOrd="0" destOrd="0" presId="urn:microsoft.com/office/officeart/2005/8/layout/hierarchy2"/>
    <dgm:cxn modelId="{5A035BB6-A59D-DB44-AB89-3C49528FD38B}" type="presParOf" srcId="{CB5023D5-5ED7-DA43-BC16-44B9E3ECA8E4}" destId="{A66EC235-0CE2-E544-AD29-6DA2CC567594}" srcOrd="1" destOrd="0" presId="urn:microsoft.com/office/officeart/2005/8/layout/hierarchy2"/>
    <dgm:cxn modelId="{4D3DD621-6AE5-5543-9A15-8D46A15F2286}" type="presParOf" srcId="{7544A6EB-D2A1-7C47-B8F6-CB3A26BF05E9}" destId="{E3F7C57A-40FC-9249-BC75-2567A819A7A1}" srcOrd="2" destOrd="0" presId="urn:microsoft.com/office/officeart/2005/8/layout/hierarchy2"/>
    <dgm:cxn modelId="{EC6E1159-B547-DA4B-8992-7C2BCC44B4D9}" type="presParOf" srcId="{E3F7C57A-40FC-9249-BC75-2567A819A7A1}" destId="{B59EB7E0-5792-E54D-84A6-774CA8091392}" srcOrd="0" destOrd="0" presId="urn:microsoft.com/office/officeart/2005/8/layout/hierarchy2"/>
    <dgm:cxn modelId="{1A7D6111-390D-9C4F-8CB5-B5D816613A28}" type="presParOf" srcId="{7544A6EB-D2A1-7C47-B8F6-CB3A26BF05E9}" destId="{09128342-3FEB-D044-8DB7-95F357534A04}" srcOrd="3" destOrd="0" presId="urn:microsoft.com/office/officeart/2005/8/layout/hierarchy2"/>
    <dgm:cxn modelId="{8BB13A5B-067D-7448-AD26-F3B9DFE9E0F0}" type="presParOf" srcId="{09128342-3FEB-D044-8DB7-95F357534A04}" destId="{8E4FC346-3C8F-BE42-854B-9D63FA1A4A37}" srcOrd="0" destOrd="0" presId="urn:microsoft.com/office/officeart/2005/8/layout/hierarchy2"/>
    <dgm:cxn modelId="{A37EACC5-C4DE-F44B-B7DB-01D7B780FF5B}" type="presParOf" srcId="{09128342-3FEB-D044-8DB7-95F357534A04}" destId="{61BD8CDF-298D-1541-A6AE-275D36242616}"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49688" y="0"/>
            <a:ext cx="2946400" cy="49847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9284411-459D-46FD-A8A3-471DCBF54BC7}" type="datetimeFigureOut">
              <a:rPr lang="it-IT"/>
              <a:pPr>
                <a:defRPr/>
              </a:pPr>
              <a:t>06/07/2016</a:t>
            </a:fld>
            <a:endParaRPr lang="it-IT"/>
          </a:p>
        </p:txBody>
      </p:sp>
      <p:sp>
        <p:nvSpPr>
          <p:cNvPr id="4" name="Segnaposto immagin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49688" y="9428163"/>
            <a:ext cx="2946400" cy="49847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1B456D4-FD33-4EBB-A764-5C41DD02E6DB}"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immagine diapositiva 1"/>
          <p:cNvSpPr>
            <a:spLocks noGrp="1" noRot="1" noChangeAspect="1"/>
          </p:cNvSpPr>
          <p:nvPr>
            <p:ph type="sldImg"/>
          </p:nvPr>
        </p:nvSpPr>
        <p:spPr bwMode="auto">
          <a:noFill/>
          <a:ln>
            <a:solidFill>
              <a:srgbClr val="000000"/>
            </a:solidFill>
            <a:miter lim="800000"/>
            <a:headEnd/>
            <a:tailEnd/>
          </a:ln>
        </p:spPr>
      </p:sp>
      <p:sp>
        <p:nvSpPr>
          <p:cNvPr id="2048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048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5E9BE2-1996-4ED9-9FCF-924748B88C44}" type="slidenum">
              <a:rPr lang="it-IT"/>
              <a:pPr fontAlgn="base">
                <a:spcBef>
                  <a:spcPct val="0"/>
                </a:spcBef>
                <a:spcAft>
                  <a:spcPct val="0"/>
                </a:spcAft>
                <a:defRPr/>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immagine diapositiva 1"/>
          <p:cNvSpPr>
            <a:spLocks noGrp="1" noRot="1" noChangeAspect="1"/>
          </p:cNvSpPr>
          <p:nvPr>
            <p:ph type="sldImg"/>
          </p:nvPr>
        </p:nvSpPr>
        <p:spPr bwMode="auto">
          <a:noFill/>
          <a:ln>
            <a:solidFill>
              <a:srgbClr val="000000"/>
            </a:solidFill>
            <a:miter lim="800000"/>
            <a:headEnd/>
            <a:tailEnd/>
          </a:ln>
        </p:spPr>
      </p:sp>
      <p:sp>
        <p:nvSpPr>
          <p:cNvPr id="2662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6627"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CE74BA-C94E-48B5-B165-03AC538F40DE}" type="slidenum">
              <a:rPr lang="it-IT"/>
              <a:pPr fontAlgn="base">
                <a:spcBef>
                  <a:spcPct val="0"/>
                </a:spcBef>
                <a:spcAft>
                  <a:spcPct val="0"/>
                </a:spcAft>
                <a:defRPr/>
              </a:pPr>
              <a:t>6</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egnaposto immagine diapositiva 1"/>
          <p:cNvSpPr>
            <a:spLocks noGrp="1" noRot="1" noChangeAspect="1"/>
          </p:cNvSpPr>
          <p:nvPr>
            <p:ph type="sldImg"/>
          </p:nvPr>
        </p:nvSpPr>
        <p:spPr bwMode="auto">
          <a:noFill/>
          <a:ln>
            <a:solidFill>
              <a:srgbClr val="000000"/>
            </a:solidFill>
            <a:miter lim="800000"/>
            <a:headEnd/>
            <a:tailEnd/>
          </a:ln>
        </p:spPr>
      </p:sp>
      <p:sp>
        <p:nvSpPr>
          <p:cNvPr id="60418"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60419"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FFF469-D0EC-46E0-8357-569E93B91F37}" type="slidenum">
              <a:rPr lang="it-IT"/>
              <a:pPr fontAlgn="base">
                <a:spcBef>
                  <a:spcPct val="0"/>
                </a:spcBef>
                <a:spcAft>
                  <a:spcPct val="0"/>
                </a:spcAft>
                <a:defRPr/>
              </a:pPr>
              <a:t>24</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3">
        <a:schemeClr val="bg1"/>
      </p:bgRef>
    </p:bg>
    <p:spTree>
      <p:nvGrpSpPr>
        <p:cNvPr id="1" name=""/>
        <p:cNvGrpSpPr/>
        <p:nvPr/>
      </p:nvGrpSpPr>
      <p:grpSpPr>
        <a:xfrm>
          <a:off x="0" y="0"/>
          <a:ext cx="0" cy="0"/>
          <a:chOff x="0" y="0"/>
          <a:chExt cx="0" cy="0"/>
        </a:xfrm>
      </p:grpSpPr>
      <p:sp>
        <p:nvSpPr>
          <p:cNvPr id="4" name="TextBox 7"/>
          <p:cNvSpPr txBox="1"/>
          <p:nvPr/>
        </p:nvSpPr>
        <p:spPr>
          <a:xfrm>
            <a:off x="8293100" y="5803900"/>
            <a:ext cx="366713" cy="677863"/>
          </a:xfrm>
          <a:prstGeom prst="rect">
            <a:avLst/>
          </a:prstGeom>
          <a:noFill/>
        </p:spPr>
        <p:txBody>
          <a:bodyPr wrap="none" lIns="0" tIns="0" rIns="0" bIns="0">
            <a:spAutoFit/>
          </a:bodyPr>
          <a:lstStyle/>
          <a:p>
            <a:pPr fontAlgn="auto">
              <a:spcBef>
                <a:spcPts val="0"/>
              </a:spcBef>
              <a:spcAft>
                <a:spcPts val="0"/>
              </a:spcAft>
              <a:defRPr/>
            </a:pPr>
            <a:r>
              <a:rPr sz="4400">
                <a:solidFill>
                  <a:schemeClr val="accent1"/>
                </a:solidFill>
                <a:latin typeface="Wingdings" pitchFamily="2" charset="2"/>
              </a:rPr>
              <a:t>S</a:t>
            </a:r>
          </a:p>
        </p:txBody>
      </p:sp>
      <p:sp>
        <p:nvSpPr>
          <p:cNvPr id="2" name="Title 1"/>
          <p:cNvSpPr>
            <a:spLocks noGrp="1"/>
          </p:cNvSpPr>
          <p:nvPr>
            <p:ph type="ctrTitle"/>
          </p:nvPr>
        </p:nvSpPr>
        <p:spPr>
          <a:xfrm>
            <a:off x="457199" y="1295400"/>
            <a:ext cx="8228013" cy="1927225"/>
          </a:xfrm>
        </p:spPr>
        <p:txBody>
          <a:bodyPr tIns="0" bIns="0" anchor="b"/>
          <a:lstStyle>
            <a:lvl1pPr>
              <a:defRPr sz="6000">
                <a:solidFill>
                  <a:schemeClr val="bg1"/>
                </a:solidFill>
              </a:defRPr>
            </a:lvl1pPr>
          </a:lstStyle>
          <a:p>
            <a:r>
              <a:rPr lang="it-IT" smtClean="0"/>
              <a:t>Fare clic per modificare stile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5" name="Date Placeholder 3"/>
          <p:cNvSpPr>
            <a:spLocks noGrp="1"/>
          </p:cNvSpPr>
          <p:nvPr>
            <p:ph type="dt" sz="half" idx="10"/>
          </p:nvPr>
        </p:nvSpPr>
        <p:spPr/>
        <p:txBody>
          <a:bodyPr/>
          <a:lstStyle>
            <a:lvl1pPr>
              <a:defRPr/>
            </a:lvl1pPr>
          </a:lstStyle>
          <a:p>
            <a:pPr>
              <a:defRPr/>
            </a:pPr>
            <a:fld id="{C04C0C57-5053-4E0A-B565-CF644A6D58E9}" type="datetimeFigureOut">
              <a:rPr lang="it-IT"/>
              <a:pPr>
                <a:defRPr/>
              </a:pPr>
              <a:t>06/07/2016</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78617582-9E86-4D99-8447-D16ADDBAC7A4}" type="slidenum">
              <a:rPr lang="it-IT"/>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uoto">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3CBF1A7C-E75C-4C87-9B36-5B6E17BBDDC3}" type="datetimeFigureOut">
              <a:rPr lang="it-IT"/>
              <a:pPr>
                <a:defRPr/>
              </a:pPr>
              <a:t>06/07/2016</a:t>
            </a:fld>
            <a:endParaRPr lang="it-IT"/>
          </a:p>
        </p:txBody>
      </p:sp>
      <p:sp>
        <p:nvSpPr>
          <p:cNvPr id="3" name="Footer Placeholder 2"/>
          <p:cNvSpPr>
            <a:spLocks noGrp="1"/>
          </p:cNvSpPr>
          <p:nvPr>
            <p:ph type="ftr" sz="quarter" idx="11"/>
          </p:nvPr>
        </p:nvSpPr>
        <p:spPr/>
        <p:txBody>
          <a:bodyPr/>
          <a:lstStyle>
            <a:lvl1pPr>
              <a:defRPr/>
            </a:lvl1pPr>
          </a:lstStyle>
          <a:p>
            <a:pPr>
              <a:defRPr/>
            </a:pPr>
            <a:endParaRPr lang="it-IT"/>
          </a:p>
        </p:txBody>
      </p:sp>
      <p:sp>
        <p:nvSpPr>
          <p:cNvPr id="4" name="Slide Number Placeholder 3"/>
          <p:cNvSpPr>
            <a:spLocks noGrp="1"/>
          </p:cNvSpPr>
          <p:nvPr>
            <p:ph type="sldNum" sz="quarter" idx="12"/>
          </p:nvPr>
        </p:nvSpPr>
        <p:spPr/>
        <p:txBody>
          <a:bodyPr/>
          <a:lstStyle>
            <a:lvl1pPr>
              <a:defRPr/>
            </a:lvl1pPr>
          </a:lstStyle>
          <a:p>
            <a:pPr>
              <a:defRPr/>
            </a:pPr>
            <a:fld id="{E0C2B26B-0C08-4CB6-9F88-DFCAC717610C}" type="slidenum">
              <a:rPr lang="it-IT"/>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to con didascal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it-IT" smtClean="0"/>
              <a:t>Fare clic per modificare stile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lvl1pPr>
              <a:defRPr>
                <a:solidFill>
                  <a:schemeClr val="bg1"/>
                </a:solidFill>
              </a:defRPr>
            </a:lvl1pPr>
          </a:lstStyle>
          <a:p>
            <a:pPr>
              <a:defRPr/>
            </a:pPr>
            <a:fld id="{33BE67BB-53DF-4984-8C2A-FAA0D539584E}" type="datetimeFigureOut">
              <a:rPr lang="it-IT"/>
              <a:pPr>
                <a:defRPr/>
              </a:pPr>
              <a:t>06/07/2016</a:t>
            </a:fld>
            <a:endParaRPr lang="it-IT"/>
          </a:p>
        </p:txBody>
      </p:sp>
      <p:sp>
        <p:nvSpPr>
          <p:cNvPr id="6" name="Footer Placeholder 5"/>
          <p:cNvSpPr>
            <a:spLocks noGrp="1"/>
          </p:cNvSpPr>
          <p:nvPr>
            <p:ph type="ftr" sz="quarter" idx="11"/>
          </p:nvPr>
        </p:nvSpPr>
        <p:spPr/>
        <p:txBody>
          <a:bodyPr/>
          <a:lstStyle>
            <a:lvl1pPr>
              <a:defRPr/>
            </a:lvl1pPr>
          </a:lstStyle>
          <a:p>
            <a:pPr>
              <a:defRPr/>
            </a:pPr>
            <a:endParaRPr lang="it-IT"/>
          </a:p>
        </p:txBody>
      </p:sp>
      <p:sp>
        <p:nvSpPr>
          <p:cNvPr id="7" name="Slide Number Placeholder 6"/>
          <p:cNvSpPr>
            <a:spLocks noGrp="1"/>
          </p:cNvSpPr>
          <p:nvPr>
            <p:ph type="sldNum" sz="quarter" idx="12"/>
          </p:nvPr>
        </p:nvSpPr>
        <p:spPr/>
        <p:txBody>
          <a:bodyPr/>
          <a:lstStyle>
            <a:lvl1pPr>
              <a:defRPr/>
            </a:lvl1pPr>
          </a:lstStyle>
          <a:p>
            <a:pPr>
              <a:defRPr/>
            </a:pPr>
            <a:fld id="{4C90DC64-EBD2-4155-9674-FCC22FD03A68}"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magine con didascal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it-IT" smtClean="0"/>
              <a:t>Fare clic per modificare stile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rtlCol="0">
            <a:normAutofit/>
          </a:bodyPr>
          <a:lstStyle>
            <a:lvl1pPr marL="0" indent="0">
              <a:buNone/>
              <a:defRPr>
                <a:solidFill>
                  <a:schemeClr val="bg1"/>
                </a:solidFill>
              </a:defRPr>
            </a:lvl1pPr>
          </a:lstStyle>
          <a:p>
            <a:pPr lvl="0"/>
            <a:r>
              <a:rPr lang="it-IT" noProof="0" smtClean="0"/>
              <a:t>Trascinare l'immagine su un segnaposto o fare clic sull'icona per aggiungerla</a:t>
            </a:r>
            <a:endParaRPr noProof="0"/>
          </a:p>
        </p:txBody>
      </p:sp>
      <p:sp>
        <p:nvSpPr>
          <p:cNvPr id="5" name="Date Placeholder 4"/>
          <p:cNvSpPr>
            <a:spLocks noGrp="1"/>
          </p:cNvSpPr>
          <p:nvPr>
            <p:ph type="dt" sz="half" idx="14"/>
          </p:nvPr>
        </p:nvSpPr>
        <p:spPr/>
        <p:txBody>
          <a:bodyPr/>
          <a:lstStyle>
            <a:lvl1pPr>
              <a:defRPr>
                <a:solidFill>
                  <a:schemeClr val="bg1"/>
                </a:solidFill>
              </a:defRPr>
            </a:lvl1pPr>
          </a:lstStyle>
          <a:p>
            <a:pPr>
              <a:defRPr/>
            </a:pPr>
            <a:fld id="{8C829B82-D2EB-4D5F-8C32-0934F18E81DB}" type="datetimeFigureOut">
              <a:rPr lang="it-IT"/>
              <a:pPr>
                <a:defRPr/>
              </a:pPr>
              <a:t>06/07/2016</a:t>
            </a:fld>
            <a:endParaRPr lang="it-IT"/>
          </a:p>
        </p:txBody>
      </p:sp>
      <p:sp>
        <p:nvSpPr>
          <p:cNvPr id="6" name="Footer Placeholder 5"/>
          <p:cNvSpPr>
            <a:spLocks noGrp="1"/>
          </p:cNvSpPr>
          <p:nvPr>
            <p:ph type="ftr" sz="quarter" idx="15"/>
          </p:nvPr>
        </p:nvSpPr>
        <p:spPr/>
        <p:txBody>
          <a:bodyPr/>
          <a:lstStyle>
            <a:lvl1pPr>
              <a:defRPr/>
            </a:lvl1pPr>
          </a:lstStyle>
          <a:p>
            <a:pPr>
              <a:defRPr/>
            </a:pPr>
            <a:endParaRPr lang="it-IT"/>
          </a:p>
        </p:txBody>
      </p:sp>
      <p:sp>
        <p:nvSpPr>
          <p:cNvPr id="7" name="Slide Number Placeholder 6"/>
          <p:cNvSpPr>
            <a:spLocks noGrp="1"/>
          </p:cNvSpPr>
          <p:nvPr>
            <p:ph type="sldNum" sz="quarter" idx="16"/>
          </p:nvPr>
        </p:nvSpPr>
        <p:spPr/>
        <p:txBody>
          <a:bodyPr/>
          <a:lstStyle>
            <a:lvl1pPr>
              <a:defRPr/>
            </a:lvl1pPr>
          </a:lstStyle>
          <a:p>
            <a:pPr>
              <a:defRPr/>
            </a:pPr>
            <a:fld id="{FF4488DE-29EA-4548-ADFE-05C5D5E15237}"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Immagini con didascal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it-IT" smtClean="0"/>
              <a:t>Fare clic per modificare stile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rtlCol="0">
            <a:normAutofit/>
          </a:bodyPr>
          <a:lstStyle>
            <a:lvl1pPr marL="0" indent="0">
              <a:buNone/>
              <a:defRPr>
                <a:solidFill>
                  <a:schemeClr val="bg1"/>
                </a:solidFill>
              </a:defRPr>
            </a:lvl1pPr>
          </a:lstStyle>
          <a:p>
            <a:pPr lvl="0"/>
            <a:r>
              <a:rPr lang="it-IT" noProof="0" smtClean="0"/>
              <a:t>Trascinare l'immagine su un segnaposto o fare clic sull'icona per aggiungerla</a:t>
            </a:r>
            <a:endParaRPr noProof="0"/>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rtlCol="0">
            <a:normAutofit/>
          </a:bodyPr>
          <a:lstStyle>
            <a:lvl1pPr marL="0" indent="0">
              <a:buNone/>
              <a:defRPr sz="1400">
                <a:solidFill>
                  <a:schemeClr val="bg1"/>
                </a:solidFill>
              </a:defRPr>
            </a:lvl1pPr>
          </a:lstStyle>
          <a:p>
            <a:pPr lvl="0"/>
            <a:r>
              <a:rPr lang="it-IT" noProof="0" smtClean="0"/>
              <a:t>Trascinare l'immagine su un segnaposto o fare clic sull'icona per aggiungerla</a:t>
            </a:r>
            <a:endParaRPr noProof="0"/>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rtlCol="0">
            <a:normAutofit/>
          </a:bodyPr>
          <a:lstStyle>
            <a:lvl1pPr marL="0" indent="0">
              <a:buNone/>
              <a:defRPr sz="1800">
                <a:solidFill>
                  <a:schemeClr val="bg1"/>
                </a:solidFill>
              </a:defRPr>
            </a:lvl1pPr>
          </a:lstStyle>
          <a:p>
            <a:pPr lvl="0"/>
            <a:r>
              <a:rPr lang="it-IT" noProof="0" smtClean="0"/>
              <a:t>Trascinare l'immagine su un segnaposto o fare clic sull'icona per aggiungerla</a:t>
            </a:r>
            <a:endParaRPr noProof="0"/>
          </a:p>
        </p:txBody>
      </p:sp>
      <p:sp>
        <p:nvSpPr>
          <p:cNvPr id="7" name="Date Placeholder 4"/>
          <p:cNvSpPr>
            <a:spLocks noGrp="1"/>
          </p:cNvSpPr>
          <p:nvPr>
            <p:ph type="dt" sz="half" idx="16"/>
          </p:nvPr>
        </p:nvSpPr>
        <p:spPr/>
        <p:txBody>
          <a:bodyPr/>
          <a:lstStyle>
            <a:lvl1pPr>
              <a:defRPr>
                <a:solidFill>
                  <a:schemeClr val="bg1"/>
                </a:solidFill>
              </a:defRPr>
            </a:lvl1pPr>
          </a:lstStyle>
          <a:p>
            <a:pPr>
              <a:defRPr/>
            </a:pPr>
            <a:fld id="{480BB178-73FD-433F-B024-361D87AE4E26}" type="datetimeFigureOut">
              <a:rPr lang="it-IT"/>
              <a:pPr>
                <a:defRPr/>
              </a:pPr>
              <a:t>06/07/2016</a:t>
            </a:fld>
            <a:endParaRPr lang="it-IT"/>
          </a:p>
        </p:txBody>
      </p:sp>
      <p:sp>
        <p:nvSpPr>
          <p:cNvPr id="11" name="Footer Placeholder 5"/>
          <p:cNvSpPr>
            <a:spLocks noGrp="1"/>
          </p:cNvSpPr>
          <p:nvPr>
            <p:ph type="ftr" sz="quarter" idx="17"/>
          </p:nvPr>
        </p:nvSpPr>
        <p:spPr/>
        <p:txBody>
          <a:bodyPr/>
          <a:lstStyle>
            <a:lvl1pPr>
              <a:defRPr/>
            </a:lvl1pPr>
          </a:lstStyle>
          <a:p>
            <a:pPr>
              <a:defRPr/>
            </a:pPr>
            <a:endParaRPr lang="it-IT"/>
          </a:p>
        </p:txBody>
      </p:sp>
      <p:sp>
        <p:nvSpPr>
          <p:cNvPr id="12" name="Slide Number Placeholder 6"/>
          <p:cNvSpPr>
            <a:spLocks noGrp="1"/>
          </p:cNvSpPr>
          <p:nvPr>
            <p:ph type="sldNum" sz="quarter" idx="18"/>
          </p:nvPr>
        </p:nvSpPr>
        <p:spPr/>
        <p:txBody>
          <a:bodyPr/>
          <a:lstStyle>
            <a:lvl1pPr>
              <a:defRPr/>
            </a:lvl1pPr>
          </a:lstStyle>
          <a:p>
            <a:pPr>
              <a:defRPr/>
            </a:pPr>
            <a:fld id="{253F4F73-4353-4930-99DF-EE4DE48E175C}" type="slidenum">
              <a:rPr lang="it-IT"/>
              <a:pPr>
                <a:defRPr/>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lvl1pPr>
              <a:defRPr/>
            </a:lvl1pPr>
          </a:lstStyle>
          <a:p>
            <a:pPr>
              <a:defRPr/>
            </a:pPr>
            <a:fld id="{20A02296-D1B9-4A43-97D0-7CAEA22972A7}" type="datetimeFigureOut">
              <a:rPr lang="it-IT"/>
              <a:pPr>
                <a:defRPr/>
              </a:pPr>
              <a:t>06/07/2016</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A2F1A656-9144-4DE2-9A61-9894AB8F136F}" type="slidenum">
              <a:rPr lang="it-IT"/>
              <a:pPr>
                <a:defRPr/>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lstStyle/>
          <a:p>
            <a:r>
              <a:rPr lang="it-IT" smtClean="0"/>
              <a:t>Fare clic per modificare stile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lvl1pPr>
              <a:defRPr/>
            </a:lvl1pPr>
          </a:lstStyle>
          <a:p>
            <a:pPr>
              <a:defRPr/>
            </a:pPr>
            <a:fld id="{DD4B3810-FB27-454C-8BE8-62124B07A24F}" type="datetimeFigureOut">
              <a:rPr lang="it-IT"/>
              <a:pPr>
                <a:defRPr/>
              </a:pPr>
              <a:t>06/07/2016</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8F086E12-1FFC-4D46-A6C0-BC1504C1B524}" type="slidenum">
              <a:rPr lang="it-IT"/>
              <a:pPr>
                <a:defRPr/>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ormula di chiusur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54AA5854-404B-4690-9502-351BC0C2A6CA}" type="datetimeFigureOut">
              <a:rPr lang="it-IT"/>
              <a:pPr>
                <a:defRPr/>
              </a:pPr>
              <a:t>06/07/2016</a:t>
            </a:fld>
            <a:endParaRPr lang="it-IT"/>
          </a:p>
        </p:txBody>
      </p:sp>
      <p:sp>
        <p:nvSpPr>
          <p:cNvPr id="3" name="Footer Placeholder 3"/>
          <p:cNvSpPr>
            <a:spLocks noGrp="1"/>
          </p:cNvSpPr>
          <p:nvPr>
            <p:ph type="ftr" sz="quarter" idx="11"/>
          </p:nvPr>
        </p:nvSpPr>
        <p:spPr/>
        <p:txBody>
          <a:bodyPr/>
          <a:lstStyle>
            <a:lvl1pPr>
              <a:defRPr/>
            </a:lvl1pPr>
          </a:lstStyle>
          <a:p>
            <a:pPr>
              <a:defRPr/>
            </a:pPr>
            <a:endParaRPr lang="it-IT"/>
          </a:p>
        </p:txBody>
      </p:sp>
      <p:sp>
        <p:nvSpPr>
          <p:cNvPr id="4" name="Slide Number Placeholder 4"/>
          <p:cNvSpPr>
            <a:spLocks noGrp="1"/>
          </p:cNvSpPr>
          <p:nvPr>
            <p:ph type="sldNum" sz="quarter" idx="12"/>
          </p:nvPr>
        </p:nvSpPr>
        <p:spPr/>
        <p:txBody>
          <a:bodyPr/>
          <a:lstStyle>
            <a:lvl1pPr>
              <a:defRPr/>
            </a:lvl1pPr>
          </a:lstStyle>
          <a:p>
            <a:pPr>
              <a:defRPr/>
            </a:pPr>
            <a:fld id="{39333C46-8E28-4C33-9F4E-C38799DAE10D}" type="slidenum">
              <a:rPr lang="it-IT"/>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lvl1pPr>
              <a:defRPr/>
            </a:lvl1pPr>
          </a:lstStyle>
          <a:p>
            <a:pPr>
              <a:defRPr/>
            </a:pPr>
            <a:fld id="{477B9738-8C94-48EF-9DAB-1122C8AE968C}" type="datetimeFigureOut">
              <a:rPr lang="it-IT"/>
              <a:pPr>
                <a:defRPr/>
              </a:pPr>
              <a:t>06/07/2016</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C252840A-AD75-4916-8656-CC4AB0122C2A}"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Box 7"/>
          <p:cNvSpPr txBox="1"/>
          <p:nvPr/>
        </p:nvSpPr>
        <p:spPr>
          <a:xfrm>
            <a:off x="8293100" y="5803900"/>
            <a:ext cx="366713" cy="677863"/>
          </a:xfrm>
          <a:prstGeom prst="rect">
            <a:avLst/>
          </a:prstGeom>
          <a:noFill/>
        </p:spPr>
        <p:txBody>
          <a:bodyPr wrap="none" lIns="0" tIns="0" rIns="0" bIns="0">
            <a:spAutoFit/>
          </a:bodyPr>
          <a:lstStyle/>
          <a:p>
            <a:pPr fontAlgn="auto">
              <a:spcBef>
                <a:spcPts val="0"/>
              </a:spcBef>
              <a:spcAft>
                <a:spcPts val="0"/>
              </a:spcAft>
              <a:defRPr/>
            </a:pPr>
            <a:r>
              <a:rPr sz="4400">
                <a:solidFill>
                  <a:schemeClr val="accent1"/>
                </a:solidFill>
                <a:latin typeface="Wingdings" pitchFamily="2" charset="2"/>
              </a:rPr>
              <a:t>S</a:t>
            </a:r>
          </a:p>
        </p:txBody>
      </p:sp>
      <p:sp>
        <p:nvSpPr>
          <p:cNvPr id="2" name="Title 1"/>
          <p:cNvSpPr>
            <a:spLocks noGrp="1"/>
          </p:cNvSpPr>
          <p:nvPr>
            <p:ph type="title"/>
          </p:nvPr>
        </p:nvSpPr>
        <p:spPr>
          <a:xfrm>
            <a:off x="457200" y="2236694"/>
            <a:ext cx="6400800" cy="1362075"/>
          </a:xfrm>
        </p:spPr>
        <p:txBody>
          <a:bodyPr anchor="b"/>
          <a:lstStyle>
            <a:lvl1pPr algn="r">
              <a:defRPr sz="4600" b="0" cap="none" baseline="0"/>
            </a:lvl1pPr>
          </a:lstStyle>
          <a:p>
            <a:r>
              <a:rPr lang="it-IT" smtClean="0"/>
              <a:t>Fare clic per modificare stile</a:t>
            </a:r>
            <a:endParaRPr/>
          </a:p>
        </p:txBody>
      </p:sp>
      <p:sp>
        <p:nvSpPr>
          <p:cNvPr id="3" name="Text Placeholder 2"/>
          <p:cNvSpPr>
            <a:spLocks noGrp="1"/>
          </p:cNvSpPr>
          <p:nvPr>
            <p:ph type="body" idx="1"/>
          </p:nvPr>
        </p:nvSpPr>
        <p:spPr>
          <a:xfrm>
            <a:off x="1676399" y="3609695"/>
            <a:ext cx="5181601" cy="1500187"/>
          </a:xfrm>
        </p:spPr>
        <p:txBody>
          <a:bodyPr/>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5" name="Date Placeholder 3"/>
          <p:cNvSpPr>
            <a:spLocks noGrp="1"/>
          </p:cNvSpPr>
          <p:nvPr>
            <p:ph type="dt" sz="half" idx="10"/>
          </p:nvPr>
        </p:nvSpPr>
        <p:spPr/>
        <p:txBody>
          <a:bodyPr/>
          <a:lstStyle>
            <a:lvl1pPr>
              <a:defRPr>
                <a:solidFill>
                  <a:schemeClr val="bg1"/>
                </a:solidFill>
              </a:defRPr>
            </a:lvl1pPr>
          </a:lstStyle>
          <a:p>
            <a:pPr>
              <a:defRPr/>
            </a:pPr>
            <a:fld id="{B59C1087-51B9-4608-A1B1-6E50A4129B16}" type="datetimeFigureOut">
              <a:rPr lang="it-IT"/>
              <a:pPr>
                <a:defRPr/>
              </a:pPr>
              <a:t>06/07/2016</a:t>
            </a:fld>
            <a:endParaRPr lang="it-IT"/>
          </a:p>
        </p:txBody>
      </p:sp>
      <p:sp>
        <p:nvSpPr>
          <p:cNvPr id="6" name="Footer Placeholder 4"/>
          <p:cNvSpPr>
            <a:spLocks noGrp="1"/>
          </p:cNvSpPr>
          <p:nvPr>
            <p:ph type="ftr" sz="quarter" idx="11"/>
          </p:nvPr>
        </p:nvSpPr>
        <p:spPr>
          <a:xfrm>
            <a:off x="7239000" y="6356350"/>
            <a:ext cx="1446213" cy="365125"/>
          </a:xfrm>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solidFill>
                  <a:schemeClr val="bg1"/>
                </a:solidFill>
              </a:defRPr>
            </a:lvl1pPr>
          </a:lstStyle>
          <a:p>
            <a:pPr>
              <a:defRPr/>
            </a:pPr>
            <a:fld id="{5A9E8CFB-C5D5-42FD-8F55-71FE7A385CF4}"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3"/>
          <p:cNvSpPr>
            <a:spLocks noGrp="1"/>
          </p:cNvSpPr>
          <p:nvPr>
            <p:ph type="dt" sz="half" idx="10"/>
          </p:nvPr>
        </p:nvSpPr>
        <p:spPr/>
        <p:txBody>
          <a:bodyPr/>
          <a:lstStyle>
            <a:lvl1pPr>
              <a:defRPr/>
            </a:lvl1pPr>
          </a:lstStyle>
          <a:p>
            <a:pPr>
              <a:defRPr/>
            </a:pPr>
            <a:fld id="{F4628191-73FF-46E3-861A-81F5275ECB33}" type="datetimeFigureOut">
              <a:rPr lang="it-IT"/>
              <a:pPr>
                <a:defRPr/>
              </a:pPr>
              <a:t>06/07/2016</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AC928B4A-110E-4888-95B9-8BEC5D4ED369}"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3"/>
          <p:cNvSpPr>
            <a:spLocks noGrp="1"/>
          </p:cNvSpPr>
          <p:nvPr>
            <p:ph type="dt" sz="half" idx="10"/>
          </p:nvPr>
        </p:nvSpPr>
        <p:spPr/>
        <p:txBody>
          <a:bodyPr/>
          <a:lstStyle>
            <a:lvl1pPr>
              <a:defRPr/>
            </a:lvl1pPr>
          </a:lstStyle>
          <a:p>
            <a:pPr>
              <a:defRPr/>
            </a:pPr>
            <a:fld id="{F9288555-4C24-484B-8D82-D1E18437AFCF}" type="datetimeFigureOut">
              <a:rPr lang="it-IT"/>
              <a:pPr>
                <a:defRPr/>
              </a:pPr>
              <a:t>06/07/2016</a:t>
            </a:fld>
            <a:endParaRPr lang="it-IT"/>
          </a:p>
        </p:txBody>
      </p:sp>
      <p:sp>
        <p:nvSpPr>
          <p:cNvPr id="8" name="Footer Placeholder 4"/>
          <p:cNvSpPr>
            <a:spLocks noGrp="1"/>
          </p:cNvSpPr>
          <p:nvPr>
            <p:ph type="ftr" sz="quarter" idx="11"/>
          </p:nvPr>
        </p:nvSpPr>
        <p:spPr/>
        <p:txBody>
          <a:bodyPr/>
          <a:lstStyle>
            <a:lvl1pPr>
              <a:defRPr/>
            </a:lvl1pPr>
          </a:lstStyle>
          <a:p>
            <a:pPr>
              <a:defRPr/>
            </a:pPr>
            <a:endParaRPr lang="it-IT"/>
          </a:p>
        </p:txBody>
      </p:sp>
      <p:sp>
        <p:nvSpPr>
          <p:cNvPr id="9" name="Slide Number Placeholder 5"/>
          <p:cNvSpPr>
            <a:spLocks noGrp="1"/>
          </p:cNvSpPr>
          <p:nvPr>
            <p:ph type="sldNum" sz="quarter" idx="12"/>
          </p:nvPr>
        </p:nvSpPr>
        <p:spPr/>
        <p:txBody>
          <a:bodyPr/>
          <a:lstStyle>
            <a:lvl1pPr>
              <a:defRPr/>
            </a:lvl1pPr>
          </a:lstStyle>
          <a:p>
            <a:pPr>
              <a:defRPr/>
            </a:pPr>
            <a:fld id="{3E16FC63-1B7E-4D79-8125-AF1B1C3EC855}"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uto, sopra e sot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3"/>
          <p:cNvSpPr>
            <a:spLocks noGrp="1"/>
          </p:cNvSpPr>
          <p:nvPr>
            <p:ph type="dt" sz="half" idx="14"/>
          </p:nvPr>
        </p:nvSpPr>
        <p:spPr/>
        <p:txBody>
          <a:bodyPr/>
          <a:lstStyle>
            <a:lvl1pPr>
              <a:defRPr/>
            </a:lvl1pPr>
          </a:lstStyle>
          <a:p>
            <a:pPr>
              <a:defRPr/>
            </a:pPr>
            <a:fld id="{53518BFF-E9BC-4D4D-BEA3-CF73F7CB9326}" type="datetimeFigureOut">
              <a:rPr lang="it-IT"/>
              <a:pPr>
                <a:defRPr/>
              </a:pPr>
              <a:t>06/07/2016</a:t>
            </a:fld>
            <a:endParaRPr lang="it-IT"/>
          </a:p>
        </p:txBody>
      </p:sp>
      <p:sp>
        <p:nvSpPr>
          <p:cNvPr id="6" name="Footer Placeholder 4"/>
          <p:cNvSpPr>
            <a:spLocks noGrp="1"/>
          </p:cNvSpPr>
          <p:nvPr>
            <p:ph type="ftr" sz="quarter" idx="15"/>
          </p:nvPr>
        </p:nvSpPr>
        <p:spPr/>
        <p:txBody>
          <a:bodyPr/>
          <a:lstStyle>
            <a:lvl1pPr>
              <a:defRPr/>
            </a:lvl1pPr>
          </a:lstStyle>
          <a:p>
            <a:pPr>
              <a:defRPr/>
            </a:pPr>
            <a:endParaRPr lang="it-IT"/>
          </a:p>
        </p:txBody>
      </p:sp>
      <p:sp>
        <p:nvSpPr>
          <p:cNvPr id="7" name="Slide Number Placeholder 5"/>
          <p:cNvSpPr>
            <a:spLocks noGrp="1"/>
          </p:cNvSpPr>
          <p:nvPr>
            <p:ph type="sldNum" sz="quarter" idx="16"/>
          </p:nvPr>
        </p:nvSpPr>
        <p:spPr/>
        <p:txBody>
          <a:bodyPr/>
          <a:lstStyle>
            <a:lvl1pPr>
              <a:defRPr/>
            </a:lvl1pPr>
          </a:lstStyle>
          <a:p>
            <a:pPr>
              <a:defRPr/>
            </a:pPr>
            <a:fld id="{F4A3A448-D5EF-46C9-909D-79936B7607F1}"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6" name="Date Placeholder 3"/>
          <p:cNvSpPr>
            <a:spLocks noGrp="1"/>
          </p:cNvSpPr>
          <p:nvPr>
            <p:ph type="dt" sz="half" idx="15"/>
          </p:nvPr>
        </p:nvSpPr>
        <p:spPr/>
        <p:txBody>
          <a:bodyPr/>
          <a:lstStyle>
            <a:lvl1pPr>
              <a:defRPr/>
            </a:lvl1pPr>
          </a:lstStyle>
          <a:p>
            <a:pPr>
              <a:defRPr/>
            </a:pPr>
            <a:fld id="{CE0E54F8-25EF-4818-9121-B1FE79B2371E}" type="datetimeFigureOut">
              <a:rPr lang="it-IT"/>
              <a:pPr>
                <a:defRPr/>
              </a:pPr>
              <a:t>06/07/2016</a:t>
            </a:fld>
            <a:endParaRPr lang="it-IT"/>
          </a:p>
        </p:txBody>
      </p:sp>
      <p:sp>
        <p:nvSpPr>
          <p:cNvPr id="7" name="Footer Placeholder 4"/>
          <p:cNvSpPr>
            <a:spLocks noGrp="1"/>
          </p:cNvSpPr>
          <p:nvPr>
            <p:ph type="ftr" sz="quarter" idx="16"/>
          </p:nvPr>
        </p:nvSpPr>
        <p:spPr/>
        <p:txBody>
          <a:bodyPr/>
          <a:lstStyle>
            <a:lvl1pPr>
              <a:defRPr/>
            </a:lvl1pPr>
          </a:lstStyle>
          <a:p>
            <a:pPr>
              <a:defRPr/>
            </a:pPr>
            <a:endParaRPr lang="it-IT"/>
          </a:p>
        </p:txBody>
      </p:sp>
      <p:sp>
        <p:nvSpPr>
          <p:cNvPr id="10" name="Slide Number Placeholder 5"/>
          <p:cNvSpPr>
            <a:spLocks noGrp="1"/>
          </p:cNvSpPr>
          <p:nvPr>
            <p:ph type="sldNum" sz="quarter" idx="17"/>
          </p:nvPr>
        </p:nvSpPr>
        <p:spPr/>
        <p:txBody>
          <a:bodyPr/>
          <a:lstStyle>
            <a:lvl1pPr>
              <a:defRPr/>
            </a:lvl1pPr>
          </a:lstStyle>
          <a:p>
            <a:pPr>
              <a:defRPr/>
            </a:pPr>
            <a:fld id="{CD249B4D-AF95-4FDC-B21E-5A5DF902213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3"/>
          <p:cNvSpPr>
            <a:spLocks noGrp="1"/>
          </p:cNvSpPr>
          <p:nvPr>
            <p:ph type="dt" sz="half" idx="16"/>
          </p:nvPr>
        </p:nvSpPr>
        <p:spPr/>
        <p:txBody>
          <a:bodyPr/>
          <a:lstStyle>
            <a:lvl1pPr>
              <a:defRPr/>
            </a:lvl1pPr>
          </a:lstStyle>
          <a:p>
            <a:pPr>
              <a:defRPr/>
            </a:pPr>
            <a:fld id="{788DFA04-0D5C-42F8-9E18-B278532E1E29}" type="datetimeFigureOut">
              <a:rPr lang="it-IT"/>
              <a:pPr>
                <a:defRPr/>
              </a:pPr>
              <a:t>06/07/2016</a:t>
            </a:fld>
            <a:endParaRPr lang="it-IT"/>
          </a:p>
        </p:txBody>
      </p:sp>
      <p:sp>
        <p:nvSpPr>
          <p:cNvPr id="9" name="Footer Placeholder 4"/>
          <p:cNvSpPr>
            <a:spLocks noGrp="1"/>
          </p:cNvSpPr>
          <p:nvPr>
            <p:ph type="ftr" sz="quarter" idx="17"/>
          </p:nvPr>
        </p:nvSpPr>
        <p:spPr/>
        <p:txBody>
          <a:bodyPr/>
          <a:lstStyle>
            <a:lvl1pPr>
              <a:defRPr/>
            </a:lvl1pPr>
          </a:lstStyle>
          <a:p>
            <a:pPr>
              <a:defRPr/>
            </a:pPr>
            <a:endParaRPr lang="it-IT"/>
          </a:p>
        </p:txBody>
      </p:sp>
      <p:sp>
        <p:nvSpPr>
          <p:cNvPr id="12" name="Slide Number Placeholder 5"/>
          <p:cNvSpPr>
            <a:spLocks noGrp="1"/>
          </p:cNvSpPr>
          <p:nvPr>
            <p:ph type="sldNum" sz="quarter" idx="18"/>
          </p:nvPr>
        </p:nvSpPr>
        <p:spPr/>
        <p:txBody>
          <a:bodyPr/>
          <a:lstStyle>
            <a:lvl1pPr>
              <a:defRPr/>
            </a:lvl1pPr>
          </a:lstStyle>
          <a:p>
            <a:pPr>
              <a:defRPr/>
            </a:pPr>
            <a:fld id="{13FE0968-309E-483E-B985-78905097DD0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3"/>
          <p:cNvSpPr>
            <a:spLocks noGrp="1"/>
          </p:cNvSpPr>
          <p:nvPr>
            <p:ph type="dt" sz="half" idx="10"/>
          </p:nvPr>
        </p:nvSpPr>
        <p:spPr/>
        <p:txBody>
          <a:bodyPr/>
          <a:lstStyle>
            <a:lvl1pPr>
              <a:defRPr/>
            </a:lvl1pPr>
          </a:lstStyle>
          <a:p>
            <a:pPr>
              <a:defRPr/>
            </a:pPr>
            <a:fld id="{4C1F1910-56E7-494C-9F17-7AACB4BC0EF7}" type="datetimeFigureOut">
              <a:rPr lang="it-IT"/>
              <a:pPr>
                <a:defRPr/>
              </a:pPr>
              <a:t>06/07/2016</a:t>
            </a:fld>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ABF2C075-A246-4C74-BFBF-4E133F213519}"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34448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Text Placeholder 2"/>
          <p:cNvSpPr>
            <a:spLocks noGrp="1"/>
          </p:cNvSpPr>
          <p:nvPr>
            <p:ph type="body" idx="1"/>
          </p:nvPr>
        </p:nvSpPr>
        <p:spPr bwMode="auto">
          <a:xfrm>
            <a:off x="739775" y="2770188"/>
            <a:ext cx="7662863" cy="326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defRPr>
            </a:lvl1pPr>
          </a:lstStyle>
          <a:p>
            <a:pPr>
              <a:defRPr/>
            </a:pPr>
            <a:fld id="{43A726EC-BB54-4CE0-AF69-1F868E407AAF}" type="datetimeFigureOut">
              <a:rPr lang="it-IT"/>
              <a:pPr>
                <a:defRPr/>
              </a:pPr>
              <a:t>06/07/2016</a:t>
            </a:fld>
            <a:endParaRPr lang="it-IT"/>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defRPr>
            </a:lvl1pPr>
          </a:lstStyle>
          <a:p>
            <a:pPr>
              <a:defRPr/>
            </a:pPr>
            <a:endParaRPr lang="it-IT"/>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fontAlgn="auto">
              <a:spcBef>
                <a:spcPts val="0"/>
              </a:spcBef>
              <a:spcAft>
                <a:spcPts val="0"/>
              </a:spcAft>
              <a:defRPr sz="1100" b="1">
                <a:solidFill>
                  <a:schemeClr val="tx1">
                    <a:lumMod val="50000"/>
                    <a:lumOff val="50000"/>
                  </a:schemeClr>
                </a:solidFill>
                <a:latin typeface="+mn-lt"/>
              </a:defRPr>
            </a:lvl1pPr>
          </a:lstStyle>
          <a:p>
            <a:pPr>
              <a:defRPr/>
            </a:pPr>
            <a:fld id="{3284158E-A695-4EE2-B409-3385BA7C068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8" r:id="rId3"/>
    <p:sldLayoutId id="2147483675" r:id="rId4"/>
    <p:sldLayoutId id="2147483674" r:id="rId5"/>
    <p:sldLayoutId id="2147483673" r:id="rId6"/>
    <p:sldLayoutId id="2147483672" r:id="rId7"/>
    <p:sldLayoutId id="2147483671" r:id="rId8"/>
    <p:sldLayoutId id="2147483670" r:id="rId9"/>
    <p:sldLayoutId id="2147483679" r:id="rId10"/>
    <p:sldLayoutId id="2147483680" r:id="rId11"/>
    <p:sldLayoutId id="2147483681" r:id="rId12"/>
    <p:sldLayoutId id="2147483682" r:id="rId13"/>
    <p:sldLayoutId id="2147483669" r:id="rId14"/>
    <p:sldLayoutId id="2147483683" r:id="rId15"/>
    <p:sldLayoutId id="2147483684" r:id="rId16"/>
  </p:sldLayoutIdLst>
  <p:txStyles>
    <p:titleStyle>
      <a:lvl1pPr algn="ctr" rtl="0" eaLnBrk="0" fontAlgn="base" hangingPunct="0">
        <a:spcBef>
          <a:spcPct val="0"/>
        </a:spcBef>
        <a:spcAft>
          <a:spcPct val="0"/>
        </a:spcAft>
        <a:defRPr sz="4600" kern="1200">
          <a:solidFill>
            <a:schemeClr val="bg1"/>
          </a:solidFill>
          <a:latin typeface="+mj-lt"/>
          <a:ea typeface="+mj-ea"/>
          <a:cs typeface="+mj-cs"/>
        </a:defRPr>
      </a:lvl1pPr>
      <a:lvl2pPr algn="ctr" rtl="0" eaLnBrk="0" fontAlgn="base" hangingPunct="0">
        <a:spcBef>
          <a:spcPct val="0"/>
        </a:spcBef>
        <a:spcAft>
          <a:spcPct val="0"/>
        </a:spcAft>
        <a:defRPr sz="4600">
          <a:solidFill>
            <a:schemeClr val="bg1"/>
          </a:solidFill>
          <a:latin typeface="Calisto MT" pitchFamily="18" charset="0"/>
        </a:defRPr>
      </a:lvl2pPr>
      <a:lvl3pPr algn="ctr" rtl="0" eaLnBrk="0" fontAlgn="base" hangingPunct="0">
        <a:spcBef>
          <a:spcPct val="0"/>
        </a:spcBef>
        <a:spcAft>
          <a:spcPct val="0"/>
        </a:spcAft>
        <a:defRPr sz="4600">
          <a:solidFill>
            <a:schemeClr val="bg1"/>
          </a:solidFill>
          <a:latin typeface="Calisto MT" pitchFamily="18" charset="0"/>
        </a:defRPr>
      </a:lvl3pPr>
      <a:lvl4pPr algn="ctr" rtl="0" eaLnBrk="0" fontAlgn="base" hangingPunct="0">
        <a:spcBef>
          <a:spcPct val="0"/>
        </a:spcBef>
        <a:spcAft>
          <a:spcPct val="0"/>
        </a:spcAft>
        <a:defRPr sz="4600">
          <a:solidFill>
            <a:schemeClr val="bg1"/>
          </a:solidFill>
          <a:latin typeface="Calisto MT" pitchFamily="18" charset="0"/>
        </a:defRPr>
      </a:lvl4pPr>
      <a:lvl5pPr algn="ctr" rtl="0" eaLnBrk="0" fontAlgn="base" hangingPunct="0">
        <a:spcBef>
          <a:spcPct val="0"/>
        </a:spcBef>
        <a:spcAft>
          <a:spcPct val="0"/>
        </a:spcAft>
        <a:defRPr sz="4600">
          <a:solidFill>
            <a:schemeClr val="bg1"/>
          </a:solidFill>
          <a:latin typeface="Calisto MT" pitchFamily="18" charset="0"/>
        </a:defRPr>
      </a:lvl5pPr>
      <a:lvl6pPr marL="457200" algn="ctr" rtl="0" fontAlgn="base">
        <a:spcBef>
          <a:spcPct val="0"/>
        </a:spcBef>
        <a:spcAft>
          <a:spcPct val="0"/>
        </a:spcAft>
        <a:defRPr sz="4600">
          <a:solidFill>
            <a:schemeClr val="bg1"/>
          </a:solidFill>
          <a:latin typeface="Calisto MT" pitchFamily="18" charset="0"/>
        </a:defRPr>
      </a:lvl6pPr>
      <a:lvl7pPr marL="914400" algn="ctr" rtl="0" fontAlgn="base">
        <a:spcBef>
          <a:spcPct val="0"/>
        </a:spcBef>
        <a:spcAft>
          <a:spcPct val="0"/>
        </a:spcAft>
        <a:defRPr sz="4600">
          <a:solidFill>
            <a:schemeClr val="bg1"/>
          </a:solidFill>
          <a:latin typeface="Calisto MT" pitchFamily="18" charset="0"/>
        </a:defRPr>
      </a:lvl7pPr>
      <a:lvl8pPr marL="1371600" algn="ctr" rtl="0" fontAlgn="base">
        <a:spcBef>
          <a:spcPct val="0"/>
        </a:spcBef>
        <a:spcAft>
          <a:spcPct val="0"/>
        </a:spcAft>
        <a:defRPr sz="4600">
          <a:solidFill>
            <a:schemeClr val="bg1"/>
          </a:solidFill>
          <a:latin typeface="Calisto MT" pitchFamily="18" charset="0"/>
        </a:defRPr>
      </a:lvl8pPr>
      <a:lvl9pPr marL="1828800" algn="ctr" rtl="0" fontAlgn="base">
        <a:spcBef>
          <a:spcPct val="0"/>
        </a:spcBef>
        <a:spcAft>
          <a:spcPct val="0"/>
        </a:spcAft>
        <a:defRPr sz="4600">
          <a:solidFill>
            <a:schemeClr val="bg1"/>
          </a:solidFill>
          <a:latin typeface="Calisto MT" pitchFamily="18" charset="0"/>
        </a:defRPr>
      </a:lvl9pPr>
    </p:titleStyle>
    <p:bodyStyle>
      <a:lvl1pPr marL="342900" indent="-342900" algn="l" rtl="0" eaLnBrk="0" fontAlgn="base" hangingPunct="0">
        <a:spcBef>
          <a:spcPts val="2000"/>
        </a:spcBef>
        <a:spcAft>
          <a:spcPct val="0"/>
        </a:spcAft>
        <a:buClr>
          <a:schemeClr val="accent1"/>
        </a:buClr>
        <a:buSzPct val="90000"/>
        <a:buFont typeface="Wingdings" pitchFamily="2" charset="2"/>
        <a:buChar char="S"/>
        <a:defRPr sz="2200" kern="1200">
          <a:solidFill>
            <a:srgbClr val="595959"/>
          </a:solidFill>
          <a:latin typeface="+mn-lt"/>
          <a:ea typeface="+mn-ea"/>
          <a:cs typeface="+mn-cs"/>
        </a:defRPr>
      </a:lvl1pPr>
      <a:lvl2pPr marL="685800" indent="-336550" algn="l" rtl="0" eaLnBrk="0" fontAlgn="base" hangingPunct="0">
        <a:spcBef>
          <a:spcPts val="600"/>
        </a:spcBef>
        <a:spcAft>
          <a:spcPct val="0"/>
        </a:spcAft>
        <a:buClr>
          <a:srgbClr val="C1F944"/>
        </a:buClr>
        <a:buSzPct val="90000"/>
        <a:buFont typeface="Wingdings" pitchFamily="2" charset="2"/>
        <a:buChar char="S"/>
        <a:defRPr sz="2000" kern="1200">
          <a:solidFill>
            <a:srgbClr val="595959"/>
          </a:solidFill>
          <a:latin typeface="+mn-lt"/>
          <a:ea typeface="+mn-ea"/>
          <a:cs typeface="+mn-cs"/>
        </a:defRPr>
      </a:lvl2pPr>
      <a:lvl3pPr marL="1035050" indent="-349250" algn="l" rtl="0" eaLnBrk="0" fontAlgn="base" hangingPunct="0">
        <a:spcBef>
          <a:spcPts val="600"/>
        </a:spcBef>
        <a:spcAft>
          <a:spcPct val="0"/>
        </a:spcAft>
        <a:buClr>
          <a:schemeClr val="accent1"/>
        </a:buClr>
        <a:buSzPct val="90000"/>
        <a:buFont typeface="Wingdings" pitchFamily="2" charset="2"/>
        <a:buChar char="S"/>
        <a:defRPr kern="1200">
          <a:solidFill>
            <a:srgbClr val="595959"/>
          </a:solidFill>
          <a:latin typeface="+mn-lt"/>
          <a:ea typeface="+mn-ea"/>
          <a:cs typeface="+mn-cs"/>
        </a:defRPr>
      </a:lvl3pPr>
      <a:lvl4pPr marL="1371600" indent="-336550" algn="l" rtl="0" eaLnBrk="0" fontAlgn="base" hangingPunct="0">
        <a:spcBef>
          <a:spcPts val="600"/>
        </a:spcBef>
        <a:spcAft>
          <a:spcPct val="0"/>
        </a:spcAft>
        <a:buClr>
          <a:srgbClr val="C1F944"/>
        </a:buClr>
        <a:buSzPct val="90000"/>
        <a:buFont typeface="Wingdings" pitchFamily="2" charset="2"/>
        <a:buChar char="S"/>
        <a:defRPr kern="1200">
          <a:solidFill>
            <a:srgbClr val="595959"/>
          </a:solidFill>
          <a:latin typeface="+mn-lt"/>
          <a:ea typeface="+mn-ea"/>
          <a:cs typeface="+mn-cs"/>
        </a:defRPr>
      </a:lvl4pPr>
      <a:lvl5pPr marL="1720850" indent="-349250" algn="l" rtl="0" eaLnBrk="0" fontAlgn="base" hangingPunct="0">
        <a:spcBef>
          <a:spcPts val="600"/>
        </a:spcBef>
        <a:spcAft>
          <a:spcPct val="0"/>
        </a:spcAft>
        <a:buClr>
          <a:schemeClr val="accent1"/>
        </a:buClr>
        <a:buSzPct val="90000"/>
        <a:buFont typeface="Wingdings" pitchFamily="2" charset="2"/>
        <a:buChar char="S"/>
        <a:defRPr kern="1200">
          <a:solidFill>
            <a:srgbClr val="595959"/>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ctrTitle"/>
          </p:nvPr>
        </p:nvSpPr>
        <p:spPr>
          <a:xfrm>
            <a:off x="457200" y="1771650"/>
            <a:ext cx="8228013" cy="1927225"/>
          </a:xfrm>
        </p:spPr>
        <p:txBody>
          <a:bodyPr/>
          <a:lstStyle/>
          <a:p>
            <a:pPr eaLnBrk="1" hangingPunct="1"/>
            <a:r>
              <a:rPr lang="it-IT" smtClean="0"/>
              <a:t>Il sistema di qualificazione degli esecutori di lavori pubblici</a:t>
            </a:r>
          </a:p>
        </p:txBody>
      </p:sp>
      <p:sp>
        <p:nvSpPr>
          <p:cNvPr id="3" name="Sottotitolo 2"/>
          <p:cNvSpPr>
            <a:spLocks noGrp="1"/>
          </p:cNvSpPr>
          <p:nvPr>
            <p:ph type="subTitle" idx="1"/>
          </p:nvPr>
        </p:nvSpPr>
        <p:spPr>
          <a:xfrm>
            <a:off x="457200" y="3308350"/>
            <a:ext cx="8228013" cy="1066800"/>
          </a:xfrm>
        </p:spPr>
        <p:txBody>
          <a:bodyPr>
            <a:normAutofit/>
          </a:bodyPr>
          <a:lstStyle/>
          <a:p>
            <a:pPr eaLnBrk="1" hangingPunct="1">
              <a:lnSpc>
                <a:spcPct val="90000"/>
              </a:lnSpc>
              <a:defRPr/>
            </a:pPr>
            <a:endParaRPr lang="it-IT" sz="1700" smtClean="0"/>
          </a:p>
          <a:p>
            <a:pPr eaLnBrk="1" hangingPunct="1">
              <a:lnSpc>
                <a:spcPct val="90000"/>
              </a:lnSpc>
              <a:defRPr/>
            </a:pPr>
            <a:endParaRPr lang="it-IT" sz="1700" smtClean="0"/>
          </a:p>
          <a:p>
            <a:pPr eaLnBrk="1" hangingPunct="1">
              <a:lnSpc>
                <a:spcPct val="90000"/>
              </a:lnSpc>
              <a:defRPr/>
            </a:pPr>
            <a:r>
              <a:rPr lang="it-IT" sz="1700" smtClean="0"/>
              <a:t>Milano, 7 luglio 2016</a:t>
            </a:r>
          </a:p>
          <a:p>
            <a:pPr eaLnBrk="1" hangingPunct="1">
              <a:lnSpc>
                <a:spcPct val="90000"/>
              </a:lnSpc>
              <a:defRPr/>
            </a:pPr>
            <a:r>
              <a:rPr lang="it-IT" sz="1700" smtClean="0"/>
              <a:t>Relatore: Avv. Paola Rebagliati</a:t>
            </a:r>
          </a:p>
        </p:txBody>
      </p:sp>
      <p:sp>
        <p:nvSpPr>
          <p:cNvPr id="4" name="Segnaposto numero diapositiva 3"/>
          <p:cNvSpPr>
            <a:spLocks noGrp="1"/>
          </p:cNvSpPr>
          <p:nvPr>
            <p:ph type="sldNum" sz="quarter" idx="12"/>
          </p:nvPr>
        </p:nvSpPr>
        <p:spPr/>
        <p:txBody>
          <a:bodyPr/>
          <a:lstStyle/>
          <a:p>
            <a:pPr>
              <a:defRPr/>
            </a:pPr>
            <a:fld id="{D5554A5A-C222-4615-BAF2-9DAA41FC1ED6}" type="slidenum">
              <a:rPr lang="it-IT"/>
              <a:pPr>
                <a:defRPr/>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p:txBody>
          <a:bodyPr/>
          <a:lstStyle/>
          <a:p>
            <a:pPr eaLnBrk="1" hangingPunct="1"/>
            <a:r>
              <a:rPr lang="it-IT" sz="4000" smtClean="0"/>
              <a:t>Art. 84, c. 4, lett. a): motivi di esclusione ex art. 80 = requisiti di ordine generale ex art. 38 </a:t>
            </a:r>
          </a:p>
        </p:txBody>
      </p:sp>
      <p:graphicFrame>
        <p:nvGraphicFramePr>
          <p:cNvPr id="5" name="Segnaposto contenuto 4"/>
          <p:cNvGraphicFramePr>
            <a:graphicFrameLocks noGrp="1"/>
          </p:cNvGraphicFramePr>
          <p:nvPr>
            <p:ph idx="1"/>
          </p:nvPr>
        </p:nvGraphicFramePr>
        <p:xfrm>
          <a:off x="739775" y="2246313"/>
          <a:ext cx="7662863" cy="4489450"/>
        </p:xfrm>
        <a:graphic>
          <a:graphicData uri="http://schemas.openxmlformats.org/drawingml/2006/table">
            <a:tbl>
              <a:tblPr firstRow="1" bandRow="1">
                <a:tableStyleId>{5C22544A-7EE6-4342-B048-85BDC9FD1C3A}</a:tableStyleId>
              </a:tblPr>
              <a:tblGrid>
                <a:gridCol w="3831432"/>
                <a:gridCol w="3831432"/>
              </a:tblGrid>
              <a:tr h="556995">
                <a:tc>
                  <a:txBody>
                    <a:bodyPr/>
                    <a:lstStyle/>
                    <a:p>
                      <a:pPr algn="ctr"/>
                      <a:r>
                        <a:rPr lang="it-IT" b="1" dirty="0" smtClean="0">
                          <a:solidFill>
                            <a:srgbClr val="000000"/>
                          </a:solidFill>
                        </a:rPr>
                        <a:t>D.lgs. 50/2016 </a:t>
                      </a:r>
                      <a:endParaRPr lang="it-IT" dirty="0">
                        <a:solidFill>
                          <a:srgbClr val="000000"/>
                        </a:solidFill>
                      </a:endParaRPr>
                    </a:p>
                  </a:txBody>
                  <a:tcPr>
                    <a:solidFill>
                      <a:srgbClr val="FF0000"/>
                    </a:solidFill>
                  </a:tcPr>
                </a:tc>
                <a:tc>
                  <a:txBody>
                    <a:bodyPr/>
                    <a:lstStyle/>
                    <a:p>
                      <a:pPr algn="ctr"/>
                      <a:r>
                        <a:rPr lang="it-IT" b="1" dirty="0" smtClean="0">
                          <a:solidFill>
                            <a:srgbClr val="000000"/>
                          </a:solidFill>
                        </a:rPr>
                        <a:t>D.lgs. 163/2006 </a:t>
                      </a:r>
                      <a:endParaRPr lang="it-IT" dirty="0">
                        <a:solidFill>
                          <a:srgbClr val="000000"/>
                        </a:solidFill>
                      </a:endParaRPr>
                    </a:p>
                  </a:txBody>
                  <a:tcPr>
                    <a:solidFill>
                      <a:srgbClr val="FF6600"/>
                    </a:solidFill>
                  </a:tcPr>
                </a:tc>
              </a:tr>
              <a:tr h="2686689">
                <a:tc>
                  <a:txBody>
                    <a:bodyPr/>
                    <a:lstStyle/>
                    <a:p>
                      <a:r>
                        <a:rPr lang="hu-HU" dirty="0" smtClean="0"/>
                        <a:t>Art. 80, comma 5, lett. b) 	</a:t>
                      </a:r>
                    </a:p>
                    <a:p>
                      <a:endParaRPr lang="hu-HU" dirty="0" smtClean="0"/>
                    </a:p>
                    <a:p>
                      <a:r>
                        <a:rPr lang="hu-HU" dirty="0" smtClean="0"/>
                        <a:t>Art. 80, comma 2 	</a:t>
                      </a:r>
                    </a:p>
                    <a:p>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Art. 80, comma 1</a:t>
                      </a:r>
                    </a:p>
                    <a:p>
                      <a:r>
                        <a:rPr lang="hu-HU" dirty="0" smtClean="0"/>
                        <a:t>	</a:t>
                      </a:r>
                    </a:p>
                    <a:p>
                      <a:r>
                        <a:rPr lang="hu-HU" dirty="0" smtClean="0"/>
                        <a:t>Art. 80, comma 5, lett. h) 	</a:t>
                      </a:r>
                    </a:p>
                    <a:p>
                      <a:endParaRPr lang="hu-HU" dirty="0" smtClean="0"/>
                    </a:p>
                    <a:p>
                      <a:r>
                        <a:rPr lang="hu-HU" dirty="0" smtClean="0"/>
                        <a:t>Art. 80, comma 5, lett. a) 	</a:t>
                      </a:r>
                    </a:p>
                    <a:p>
                      <a:endParaRPr lang="hu-HU" dirty="0" smtClean="0"/>
                    </a:p>
                    <a:p>
                      <a:r>
                        <a:rPr lang="it-IT" dirty="0" smtClean="0"/>
                        <a:t>Art. 80, comma 5, </a:t>
                      </a:r>
                      <a:r>
                        <a:rPr lang="it-IT" dirty="0" err="1" smtClean="0"/>
                        <a:t>lett</a:t>
                      </a:r>
                      <a:r>
                        <a:rPr lang="it-IT" dirty="0" smtClean="0"/>
                        <a:t>. c) 	</a:t>
                      </a:r>
                      <a:endParaRPr lang="it-IT" dirty="0"/>
                    </a:p>
                  </a:txBody>
                  <a:tcPr>
                    <a:solidFill>
                      <a:srgbClr val="FF0000"/>
                    </a:solidFill>
                  </a:tcPr>
                </a:tc>
                <a:tc>
                  <a:txBody>
                    <a:bodyPr/>
                    <a:lstStyle/>
                    <a:p>
                      <a:r>
                        <a:rPr lang="hu-HU" dirty="0" smtClean="0"/>
                        <a:t>Art. 38, comma 1, lett. a) 	</a:t>
                      </a:r>
                    </a:p>
                    <a:p>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Art. 38, comma 1, lett. b) 	</a:t>
                      </a:r>
                    </a:p>
                    <a:p>
                      <a:endParaRPr lang="it-IT" dirty="0" smtClean="0"/>
                    </a:p>
                    <a:p>
                      <a:r>
                        <a:rPr lang="hu-HU" dirty="0" smtClean="0"/>
                        <a:t>Art. 38, comma 1, lett. c) </a:t>
                      </a:r>
                    </a:p>
                    <a:p>
                      <a:endParaRPr lang="hu-HU" dirty="0" smtClean="0"/>
                    </a:p>
                    <a:p>
                      <a:r>
                        <a:rPr lang="hu-HU" dirty="0" smtClean="0"/>
                        <a:t>Art. 38, comma 1, lett. d) 	</a:t>
                      </a:r>
                    </a:p>
                    <a:p>
                      <a:endParaRPr lang="hu-HU" dirty="0" smtClean="0"/>
                    </a:p>
                    <a:p>
                      <a:r>
                        <a:rPr lang="hu-HU" dirty="0" smtClean="0"/>
                        <a:t>Art. 38, comma 1, lett. e) 	</a:t>
                      </a:r>
                    </a:p>
                    <a:p>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Art. 38, comma 1, </a:t>
                      </a:r>
                      <a:r>
                        <a:rPr lang="it-IT" dirty="0" err="1" smtClean="0"/>
                        <a:t>lett</a:t>
                      </a:r>
                      <a:r>
                        <a:rPr lang="it-IT" dirty="0" smtClean="0"/>
                        <a:t>. </a:t>
                      </a:r>
                      <a:r>
                        <a:rPr lang="it-IT" dirty="0" err="1" smtClean="0"/>
                        <a:t>f</a:t>
                      </a:r>
                      <a:r>
                        <a:rPr lang="it-IT" dirty="0" smtClean="0"/>
                        <a:t>) - e </a:t>
                      </a:r>
                      <a:r>
                        <a:rPr lang="it-IT" dirty="0" err="1" smtClean="0"/>
                        <a:t>lett</a:t>
                      </a:r>
                      <a:r>
                        <a:rPr lang="it-IT" dirty="0" smtClean="0"/>
                        <a:t>. c) per i reati che costituiscono grave illecito professionale </a:t>
                      </a:r>
                    </a:p>
                    <a:p>
                      <a:endParaRPr lang="it-IT" dirty="0"/>
                    </a:p>
                  </a:txBody>
                  <a:tcPr>
                    <a:solidFill>
                      <a:srgbClr val="FF6600"/>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a:spLocks noGrp="1"/>
          </p:cNvSpPr>
          <p:nvPr>
            <p:ph type="title"/>
          </p:nvPr>
        </p:nvSpPr>
        <p:spPr/>
        <p:txBody>
          <a:bodyPr/>
          <a:lstStyle/>
          <a:p>
            <a:pPr eaLnBrk="1" hangingPunct="1"/>
            <a:r>
              <a:rPr lang="it-IT" sz="4000" smtClean="0"/>
              <a:t>Tabella di raffronto pubblicata da ANAC</a:t>
            </a:r>
          </a:p>
        </p:txBody>
      </p:sp>
      <p:graphicFrame>
        <p:nvGraphicFramePr>
          <p:cNvPr id="4" name="Segnaposto contenuto 3"/>
          <p:cNvGraphicFramePr>
            <a:graphicFrameLocks noGrp="1"/>
          </p:cNvGraphicFramePr>
          <p:nvPr>
            <p:ph idx="1"/>
          </p:nvPr>
        </p:nvGraphicFramePr>
        <p:xfrm>
          <a:off x="739775" y="1625600"/>
          <a:ext cx="7662863" cy="4979988"/>
        </p:xfrm>
        <a:graphic>
          <a:graphicData uri="http://schemas.openxmlformats.org/drawingml/2006/table">
            <a:tbl>
              <a:tblPr firstRow="1" bandRow="1">
                <a:tableStyleId>{5C22544A-7EE6-4342-B048-85BDC9FD1C3A}</a:tableStyleId>
              </a:tblPr>
              <a:tblGrid>
                <a:gridCol w="3831432"/>
                <a:gridCol w="3831432"/>
              </a:tblGrid>
              <a:tr h="499858">
                <a:tc>
                  <a:txBody>
                    <a:bodyPr/>
                    <a:lstStyle/>
                    <a:p>
                      <a:pPr algn="ctr"/>
                      <a:r>
                        <a:rPr lang="it-IT" b="1" dirty="0" smtClean="0">
                          <a:solidFill>
                            <a:srgbClr val="000000"/>
                          </a:solidFill>
                        </a:rPr>
                        <a:t>D.lgs. 50/2016 </a:t>
                      </a:r>
                      <a:endParaRPr lang="it-IT" dirty="0">
                        <a:solidFill>
                          <a:srgbClr val="000000"/>
                        </a:solidFill>
                      </a:endParaRPr>
                    </a:p>
                  </a:txBody>
                  <a:tcPr>
                    <a:solidFill>
                      <a:srgbClr val="FF0000"/>
                    </a:solidFill>
                  </a:tcPr>
                </a:tc>
                <a:tc>
                  <a:txBody>
                    <a:bodyPr/>
                    <a:lstStyle/>
                    <a:p>
                      <a:pPr algn="ctr"/>
                      <a:r>
                        <a:rPr lang="it-IT" b="1" dirty="0" smtClean="0">
                          <a:solidFill>
                            <a:srgbClr val="000000"/>
                          </a:solidFill>
                        </a:rPr>
                        <a:t>D.lgs. 163/2006 </a:t>
                      </a:r>
                      <a:endParaRPr lang="it-IT" dirty="0">
                        <a:solidFill>
                          <a:srgbClr val="000000"/>
                        </a:solidFill>
                      </a:endParaRPr>
                    </a:p>
                  </a:txBody>
                  <a:tcPr>
                    <a:solidFill>
                      <a:srgbClr val="FF6600"/>
                    </a:solidFill>
                  </a:tcPr>
                </a:tc>
              </a:tr>
              <a:tr h="4326234">
                <a:tc>
                  <a:txBody>
                    <a:bodyPr/>
                    <a:lstStyle/>
                    <a:p>
                      <a:r>
                        <a:rPr lang="hu-HU" dirty="0" smtClean="0"/>
                        <a:t>Art. 80, comma 4 	</a:t>
                      </a:r>
                    </a:p>
                    <a:p>
                      <a:endParaRPr lang="hu-HU" dirty="0" smtClean="0"/>
                    </a:p>
                    <a:p>
                      <a:r>
                        <a:rPr lang="hu-HU" dirty="0" smtClean="0"/>
                        <a:t>Art. 80, comma 12 	</a:t>
                      </a:r>
                    </a:p>
                    <a:p>
                      <a:endParaRPr lang="hu-HU" dirty="0" smtClean="0"/>
                    </a:p>
                    <a:p>
                      <a:r>
                        <a:rPr lang="hu-HU" dirty="0" smtClean="0"/>
                        <a:t>Art. 80, comma 4 	</a:t>
                      </a:r>
                    </a:p>
                    <a:p>
                      <a:endParaRPr lang="hu-HU" dirty="0" smtClean="0"/>
                    </a:p>
                    <a:p>
                      <a:r>
                        <a:rPr lang="hu-HU" dirty="0" smtClean="0"/>
                        <a:t>Art. 80, comma 5, lett. i) 	</a:t>
                      </a:r>
                    </a:p>
                    <a:p>
                      <a:endParaRPr lang="hu-HU" dirty="0" smtClean="0"/>
                    </a:p>
                    <a:p>
                      <a:r>
                        <a:rPr lang="hu-HU" dirty="0" smtClean="0"/>
                        <a:t>Art. 80, comma 5, lett. f) </a:t>
                      </a:r>
                    </a:p>
                    <a:p>
                      <a:r>
                        <a:rPr lang="hu-HU" dirty="0" smtClean="0"/>
                        <a:t>	</a:t>
                      </a:r>
                    </a:p>
                    <a:p>
                      <a:r>
                        <a:rPr lang="hu-HU" dirty="0" smtClean="0"/>
                        <a:t>Art. 80, comma 5, lett. g) 	</a:t>
                      </a:r>
                    </a:p>
                    <a:p>
                      <a:endParaRPr lang="hu-HU" dirty="0" smtClean="0"/>
                    </a:p>
                    <a:p>
                      <a:r>
                        <a:rPr lang="hu-HU" dirty="0" smtClean="0"/>
                        <a:t>Art. 80, comma 5, lett. l) 	</a:t>
                      </a:r>
                    </a:p>
                    <a:p>
                      <a:endParaRPr lang="hu-HU" dirty="0" smtClean="0"/>
                    </a:p>
                    <a:p>
                      <a:r>
                        <a:rPr lang="hu-HU" dirty="0" smtClean="0"/>
                        <a:t>Art. 80, comma 5, lett. m) 	</a:t>
                      </a:r>
                    </a:p>
                    <a:p>
                      <a:endParaRPr lang="it-IT" dirty="0"/>
                    </a:p>
                  </a:txBody>
                  <a:tcPr>
                    <a:solidFill>
                      <a:srgbClr val="FF0000"/>
                    </a:solidFill>
                  </a:tcPr>
                </a:tc>
                <a:tc>
                  <a:txBody>
                    <a:bodyPr/>
                    <a:lstStyle/>
                    <a:p>
                      <a:r>
                        <a:rPr lang="hu-HU" dirty="0" smtClean="0"/>
                        <a:t>Art. 38, comma 1, lett. g) 	</a:t>
                      </a:r>
                    </a:p>
                    <a:p>
                      <a:endParaRPr lang="hu-HU" dirty="0" smtClean="0"/>
                    </a:p>
                    <a:p>
                      <a:r>
                        <a:rPr lang="hu-HU" dirty="0" smtClean="0"/>
                        <a:t>Art. 38, comma 1, lett. h)</a:t>
                      </a:r>
                    </a:p>
                    <a:p>
                      <a:endParaRPr lang="hu-HU" dirty="0" smtClean="0"/>
                    </a:p>
                    <a:p>
                      <a:r>
                        <a:rPr lang="hu-HU" dirty="0" smtClean="0"/>
                        <a:t>Art. 38, comma 1, lett. i) </a:t>
                      </a:r>
                    </a:p>
                    <a:p>
                      <a:endParaRPr lang="hu-HU" dirty="0" smtClean="0"/>
                    </a:p>
                    <a:p>
                      <a:r>
                        <a:rPr lang="hu-HU" dirty="0" smtClean="0"/>
                        <a:t>Art. 38, comma 1, lett. l) </a:t>
                      </a:r>
                    </a:p>
                    <a:p>
                      <a:endParaRPr lang="hu-HU" dirty="0" smtClean="0"/>
                    </a:p>
                    <a:p>
                      <a:r>
                        <a:rPr lang="hu-HU" dirty="0" smtClean="0"/>
                        <a:t>Art. 38, comma 1, lett. m) 	</a:t>
                      </a:r>
                    </a:p>
                    <a:p>
                      <a:endParaRPr lang="hu-HU" dirty="0" smtClean="0"/>
                    </a:p>
                    <a:p>
                      <a:r>
                        <a:rPr lang="hu-HU" dirty="0" smtClean="0"/>
                        <a:t>Art. 38, comma 1, lett. m-bis)</a:t>
                      </a:r>
                    </a:p>
                    <a:p>
                      <a:endParaRPr lang="hu-HU" dirty="0" smtClean="0"/>
                    </a:p>
                    <a:p>
                      <a:r>
                        <a:rPr lang="hu-HU" dirty="0" smtClean="0"/>
                        <a:t>Art. 38, comma 1, lett. m-ter)</a:t>
                      </a:r>
                    </a:p>
                    <a:p>
                      <a:endParaRPr lang="hu-HU" dirty="0" smtClean="0"/>
                    </a:p>
                    <a:p>
                      <a:r>
                        <a:rPr lang="hu-HU" dirty="0" smtClean="0"/>
                        <a:t>Art. 38, comma 1, lett. m-quater) 	 	</a:t>
                      </a:r>
                      <a:endParaRPr lang="it-IT" dirty="0"/>
                    </a:p>
                  </a:txBody>
                  <a:tcPr>
                    <a:solidFill>
                      <a:srgbClr val="FF660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p:txBody>
          <a:bodyPr/>
          <a:lstStyle/>
          <a:p>
            <a:pPr eaLnBrk="1" hangingPunct="1"/>
            <a:r>
              <a:rPr lang="it-IT" smtClean="0"/>
              <a:t>Novità assoluta </a:t>
            </a:r>
            <a:r>
              <a:rPr lang="it-IT" sz="4800" smtClean="0"/>
              <a:t>art. 84, c. 4, lett. d)</a:t>
            </a:r>
            <a:r>
              <a:rPr lang="it-IT" smtClean="0"/>
              <a:t>: rating di impresa</a:t>
            </a:r>
          </a:p>
        </p:txBody>
      </p:sp>
      <p:graphicFrame>
        <p:nvGraphicFramePr>
          <p:cNvPr id="7" name="Segnaposto contenuto 6"/>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olo 1"/>
          <p:cNvSpPr>
            <a:spLocks noGrp="1"/>
          </p:cNvSpPr>
          <p:nvPr>
            <p:ph type="title"/>
          </p:nvPr>
        </p:nvSpPr>
        <p:spPr/>
        <p:txBody>
          <a:bodyPr/>
          <a:lstStyle/>
          <a:p>
            <a:pPr eaLnBrk="1" hangingPunct="1"/>
            <a:r>
              <a:rPr lang="it-IT" smtClean="0"/>
              <a:t>Linee guida criteri reputazionali</a:t>
            </a:r>
          </a:p>
        </p:txBody>
      </p:sp>
      <p:graphicFrame>
        <p:nvGraphicFramePr>
          <p:cNvPr id="4" name="Segnaposto contenuto 3"/>
          <p:cNvGraphicFramePr>
            <a:graphicFrameLocks noGrp="1"/>
          </p:cNvGraphicFramePr>
          <p:nvPr>
            <p:ph idx="1"/>
          </p:nvPr>
        </p:nvGraphicFramePr>
        <p:xfrm>
          <a:off x="739775" y="2770188"/>
          <a:ext cx="7662863" cy="3267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olo 1"/>
          <p:cNvSpPr>
            <a:spLocks noGrp="1"/>
          </p:cNvSpPr>
          <p:nvPr>
            <p:ph type="title"/>
          </p:nvPr>
        </p:nvSpPr>
        <p:spPr/>
        <p:txBody>
          <a:bodyPr/>
          <a:lstStyle/>
          <a:p>
            <a:pPr eaLnBrk="1" hangingPunct="1"/>
            <a:r>
              <a:rPr lang="it-IT" smtClean="0"/>
              <a:t>Ambito di applicazione del rating di impresa</a:t>
            </a:r>
          </a:p>
        </p:txBody>
      </p:sp>
      <p:graphicFrame>
        <p:nvGraphicFramePr>
          <p:cNvPr id="4" name="Segnaposto contenuto 3"/>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title"/>
          </p:nvPr>
        </p:nvSpPr>
        <p:spPr/>
        <p:txBody>
          <a:bodyPr/>
          <a:lstStyle/>
          <a:p>
            <a:pPr eaLnBrk="1" hangingPunct="1"/>
            <a:r>
              <a:rPr lang="it-IT" smtClean="0"/>
              <a:t>Come verrà espresso?</a:t>
            </a:r>
          </a:p>
        </p:txBody>
      </p:sp>
      <p:graphicFrame>
        <p:nvGraphicFramePr>
          <p:cNvPr id="4" name="Segnaposto contenuto 3"/>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olo 1"/>
          <p:cNvSpPr>
            <a:spLocks noGrp="1"/>
          </p:cNvSpPr>
          <p:nvPr>
            <p:ph type="title"/>
          </p:nvPr>
        </p:nvSpPr>
        <p:spPr/>
        <p:txBody>
          <a:bodyPr/>
          <a:lstStyle/>
          <a:p>
            <a:pPr eaLnBrk="1" hangingPunct="1"/>
            <a:r>
              <a:rPr lang="it-IT" smtClean="0"/>
              <a:t>ANAC prevede periodo di sperimentazione</a:t>
            </a:r>
          </a:p>
        </p:txBody>
      </p:sp>
      <p:graphicFrame>
        <p:nvGraphicFramePr>
          <p:cNvPr id="4" name="Segnaposto contenuto 3"/>
          <p:cNvGraphicFramePr>
            <a:graphicFrameLocks noGrp="1"/>
          </p:cNvGraphicFramePr>
          <p:nvPr>
            <p:ph idx="1"/>
          </p:nvPr>
        </p:nvGraphicFramePr>
        <p:xfrm>
          <a:off x="739775" y="2770188"/>
          <a:ext cx="7662863" cy="3546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olo 1"/>
          <p:cNvSpPr>
            <a:spLocks noGrp="1"/>
          </p:cNvSpPr>
          <p:nvPr>
            <p:ph type="title"/>
          </p:nvPr>
        </p:nvSpPr>
        <p:spPr/>
        <p:txBody>
          <a:bodyPr/>
          <a:lstStyle/>
          <a:p>
            <a:pPr eaLnBrk="1" hangingPunct="1"/>
            <a:r>
              <a:rPr lang="it-IT" smtClean="0"/>
              <a:t>Durata della qualificazione </a:t>
            </a:r>
          </a:p>
        </p:txBody>
      </p:sp>
      <p:graphicFrame>
        <p:nvGraphicFramePr>
          <p:cNvPr id="5" name="Segnaposto contenuto 4"/>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ttangolo 2"/>
          <p:cNvSpPr/>
          <p:nvPr/>
        </p:nvSpPr>
        <p:spPr>
          <a:xfrm>
            <a:off x="4861249" y="2770093"/>
            <a:ext cx="3541390" cy="3267169"/>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it-IT" dirty="0">
                <a:ln w="0"/>
                <a:solidFill>
                  <a:schemeClr val="tx1"/>
                </a:solidFill>
                <a:effectLst>
                  <a:outerShdw blurRad="38100" dist="19050" dir="2700000" algn="tl" rotWithShape="0">
                    <a:schemeClr val="dk1">
                      <a:alpha val="40000"/>
                    </a:schemeClr>
                  </a:outerShdw>
                </a:effectLst>
              </a:rPr>
              <a:t>Art. 76, c. 5 del DPR 207/2010</a:t>
            </a:r>
          </a:p>
          <a:p>
            <a:pPr algn="ctr" fontAlgn="auto">
              <a:spcBef>
                <a:spcPts val="0"/>
              </a:spcBef>
              <a:spcAft>
                <a:spcPts val="0"/>
              </a:spcAft>
              <a:defRPr/>
            </a:pPr>
            <a:endParaRPr lang="it-IT" dirty="0">
              <a:ln w="0"/>
              <a:solidFill>
                <a:schemeClr val="tx1"/>
              </a:solidFill>
              <a:effectLst>
                <a:outerShdw blurRad="38100" dist="19050" dir="2700000" algn="tl" rotWithShape="0">
                  <a:schemeClr val="dk1">
                    <a:alpha val="40000"/>
                  </a:schemeClr>
                </a:outerShdw>
              </a:effectLst>
            </a:endParaRPr>
          </a:p>
          <a:p>
            <a:pPr algn="ctr" fontAlgn="auto">
              <a:spcBef>
                <a:spcPts val="0"/>
              </a:spcBef>
              <a:spcAft>
                <a:spcPts val="0"/>
              </a:spcAft>
              <a:defRPr/>
            </a:pPr>
            <a:r>
              <a:rPr lang="it-IT" dirty="0">
                <a:ln w="0"/>
                <a:solidFill>
                  <a:schemeClr val="tx1"/>
                </a:solidFill>
                <a:effectLst>
                  <a:outerShdw blurRad="38100" dist="19050" dir="2700000" algn="tl" rotWithShape="0">
                    <a:schemeClr val="dk1">
                      <a:alpha val="40000"/>
                    </a:schemeClr>
                  </a:outerShdw>
                </a:effectLst>
              </a:rPr>
              <a:t>L’efficacia dell’attestazione è pari a cinque anni con verifica triennale del mantenimento dei requisiti di ordine generale, nonché dei requisiti di capacità strutturale di cui all’articolo 77, comma 5.</a:t>
            </a:r>
          </a:p>
          <a:p>
            <a:pPr algn="ctr" fontAlgn="auto">
              <a:spcBef>
                <a:spcPts val="0"/>
              </a:spcBef>
              <a:spcAft>
                <a:spcPts val="0"/>
              </a:spcAft>
              <a:defRPr/>
            </a:pP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olo 1"/>
          <p:cNvSpPr>
            <a:spLocks noGrp="1"/>
          </p:cNvSpPr>
          <p:nvPr>
            <p:ph type="title"/>
          </p:nvPr>
        </p:nvSpPr>
        <p:spPr/>
        <p:txBody>
          <a:bodyPr/>
          <a:lstStyle/>
          <a:p>
            <a:pPr eaLnBrk="1" hangingPunct="1"/>
            <a:r>
              <a:rPr lang="it-IT" smtClean="0"/>
              <a:t>Determinazione del periodo di attività documentabile dalle SOA</a:t>
            </a:r>
          </a:p>
        </p:txBody>
      </p:sp>
      <p:sp>
        <p:nvSpPr>
          <p:cNvPr id="53250" name="Segnaposto contenuto 2"/>
          <p:cNvSpPr>
            <a:spLocks noGrp="1"/>
          </p:cNvSpPr>
          <p:nvPr>
            <p:ph idx="1"/>
          </p:nvPr>
        </p:nvSpPr>
        <p:spPr>
          <a:xfrm>
            <a:off x="739775" y="2359025"/>
            <a:ext cx="7804150" cy="4584700"/>
          </a:xfrm>
        </p:spPr>
        <p:txBody>
          <a:bodyPr/>
          <a:lstStyle/>
          <a:p>
            <a:pPr eaLnBrk="1" hangingPunct="1"/>
            <a:endParaRPr lang="it-IT" smtClean="0"/>
          </a:p>
        </p:txBody>
      </p:sp>
      <p:sp>
        <p:nvSpPr>
          <p:cNvPr id="5" name="Rettangolo 4"/>
          <p:cNvSpPr/>
          <p:nvPr/>
        </p:nvSpPr>
        <p:spPr>
          <a:xfrm>
            <a:off x="990374" y="2358693"/>
            <a:ext cx="3381602" cy="449930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anchor="ctr"/>
          <a:lstStyle/>
          <a:p>
            <a:pPr algn="just" fontAlgn="auto">
              <a:spcBef>
                <a:spcPts val="0"/>
              </a:spcBef>
              <a:spcAft>
                <a:spcPts val="0"/>
              </a:spcAft>
              <a:defRPr/>
            </a:pPr>
            <a:endParaRPr lang="it-IT" sz="1600" dirty="0">
              <a:solidFill>
                <a:srgbClr val="000000"/>
              </a:solidFill>
            </a:endParaRPr>
          </a:p>
          <a:p>
            <a:pPr algn="just" fontAlgn="auto">
              <a:spcBef>
                <a:spcPts val="0"/>
              </a:spcBef>
              <a:spcAft>
                <a:spcPts val="0"/>
              </a:spcAft>
              <a:defRPr/>
            </a:pPr>
            <a:r>
              <a:rPr lang="it-IT" sz="1600" b="1" u="sng" dirty="0">
                <a:solidFill>
                  <a:srgbClr val="000000"/>
                </a:solidFill>
              </a:rPr>
              <a:t>Art. 253, c. 9 </a:t>
            </a:r>
            <a:r>
              <a:rPr lang="it-IT" sz="1600" b="1" u="sng" dirty="0" err="1">
                <a:solidFill>
                  <a:srgbClr val="000000"/>
                </a:solidFill>
              </a:rPr>
              <a:t>bis,Dlgs</a:t>
            </a:r>
            <a:r>
              <a:rPr lang="it-IT" sz="1600" b="1" u="sng" dirty="0">
                <a:solidFill>
                  <a:srgbClr val="000000"/>
                </a:solidFill>
              </a:rPr>
              <a:t>. N. 163/2006 </a:t>
            </a:r>
            <a:r>
              <a:rPr lang="it-IT" sz="1600" dirty="0">
                <a:solidFill>
                  <a:srgbClr val="000000"/>
                </a:solidFill>
              </a:rPr>
              <a:t>(disposizione transitoria)</a:t>
            </a:r>
          </a:p>
          <a:p>
            <a:pPr algn="just" fontAlgn="auto">
              <a:spcBef>
                <a:spcPts val="0"/>
              </a:spcBef>
              <a:spcAft>
                <a:spcPts val="0"/>
              </a:spcAft>
              <a:defRPr/>
            </a:pPr>
            <a:r>
              <a:rPr lang="it-IT" sz="1600" b="1" u="sng" dirty="0">
                <a:solidFill>
                  <a:srgbClr val="000000"/>
                </a:solidFill>
              </a:rPr>
              <a:t>fino al 31 luglio 2016</a:t>
            </a:r>
            <a:r>
              <a:rPr lang="it-IT" sz="1600" dirty="0">
                <a:solidFill>
                  <a:srgbClr val="000000"/>
                </a:solidFill>
              </a:rPr>
              <a:t>, per la dimostrazione dei requisiti della cifra di affari, dell'adeguata dotazione di attrezzature tecniche e dell'adeguato organico medio annuo, il periodo di </a:t>
            </a:r>
            <a:r>
              <a:rPr lang="it-IT" sz="1600" dirty="0" err="1">
                <a:solidFill>
                  <a:srgbClr val="000000"/>
                </a:solidFill>
              </a:rPr>
              <a:t>attivita'</a:t>
            </a:r>
            <a:r>
              <a:rPr lang="it-IT" sz="1600" dirty="0">
                <a:solidFill>
                  <a:srgbClr val="000000"/>
                </a:solidFill>
              </a:rPr>
              <a:t> documentabile </a:t>
            </a:r>
            <a:r>
              <a:rPr lang="it-IT" sz="1600" dirty="0" err="1">
                <a:solidFill>
                  <a:srgbClr val="000000"/>
                </a:solidFill>
              </a:rPr>
              <a:t>e'</a:t>
            </a:r>
            <a:r>
              <a:rPr lang="it-IT" sz="1600" dirty="0">
                <a:solidFill>
                  <a:srgbClr val="000000"/>
                </a:solidFill>
              </a:rPr>
              <a:t> quello relativo al </a:t>
            </a:r>
            <a:r>
              <a:rPr lang="it-IT" sz="1600" b="1" u="sng" dirty="0">
                <a:solidFill>
                  <a:srgbClr val="000000"/>
                </a:solidFill>
              </a:rPr>
              <a:t>decennio</a:t>
            </a:r>
            <a:r>
              <a:rPr lang="it-IT" sz="1600" dirty="0">
                <a:solidFill>
                  <a:srgbClr val="000000"/>
                </a:solidFill>
              </a:rPr>
              <a:t> antecedente la data di sottoscrizione del contratto con la SOA</a:t>
            </a:r>
            <a:r>
              <a:rPr lang="it-IT" sz="1600" dirty="0">
                <a:solidFill>
                  <a:schemeClr val="tx2"/>
                </a:solidFill>
              </a:rPr>
              <a:t>.</a:t>
            </a:r>
          </a:p>
          <a:p>
            <a:pPr algn="just" fontAlgn="auto">
              <a:spcBef>
                <a:spcPts val="0"/>
              </a:spcBef>
              <a:spcAft>
                <a:spcPts val="0"/>
              </a:spcAft>
              <a:defRPr/>
            </a:pPr>
            <a:r>
              <a:rPr lang="it-IT" sz="1600" dirty="0">
                <a:solidFill>
                  <a:srgbClr val="000000"/>
                </a:solidFill>
              </a:rPr>
              <a:t>Per la dimostrazione del requisito dei lavori realizzati in ciascuna categoria, fino al 31 luglio 2016, sono da considerare i lavori realizzati nel decennio antecedente.</a:t>
            </a:r>
            <a:endParaRPr lang="it-IT" sz="1600" b="1" dirty="0">
              <a:ln w="22225">
                <a:solidFill>
                  <a:schemeClr val="accent2"/>
                </a:solidFill>
                <a:prstDash val="solid"/>
              </a:ln>
              <a:solidFill>
                <a:srgbClr val="000000"/>
              </a:solidFill>
            </a:endParaRPr>
          </a:p>
        </p:txBody>
      </p:sp>
      <p:sp>
        <p:nvSpPr>
          <p:cNvPr id="6" name="Rettangolo 5"/>
          <p:cNvSpPr/>
          <p:nvPr/>
        </p:nvSpPr>
        <p:spPr>
          <a:xfrm>
            <a:off x="4730620" y="2358692"/>
            <a:ext cx="3517641" cy="4173069"/>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it-IT" b="1" u="sng" dirty="0">
                <a:solidFill>
                  <a:srgbClr val="000000"/>
                </a:solidFill>
              </a:rPr>
              <a:t>Art. 83 del DPR 207/2010 </a:t>
            </a:r>
            <a:r>
              <a:rPr lang="it-IT" dirty="0">
                <a:solidFill>
                  <a:srgbClr val="000000"/>
                </a:solidFill>
              </a:rPr>
              <a:t>(regola derogata da </a:t>
            </a:r>
            <a:r>
              <a:rPr lang="it-IT" dirty="0" err="1">
                <a:solidFill>
                  <a:srgbClr val="000000"/>
                </a:solidFill>
              </a:rPr>
              <a:t>disp</a:t>
            </a:r>
            <a:r>
              <a:rPr lang="it-IT" dirty="0">
                <a:solidFill>
                  <a:srgbClr val="000000"/>
                </a:solidFill>
              </a:rPr>
              <a:t> trans):</a:t>
            </a:r>
          </a:p>
          <a:p>
            <a:pPr algn="ctr" fontAlgn="auto">
              <a:spcBef>
                <a:spcPts val="0"/>
              </a:spcBef>
              <a:spcAft>
                <a:spcPts val="0"/>
              </a:spcAft>
              <a:defRPr/>
            </a:pPr>
            <a:r>
              <a:rPr lang="it-IT" dirty="0">
                <a:solidFill>
                  <a:srgbClr val="000000"/>
                </a:solidFill>
              </a:rPr>
              <a:t> La cifra di affari in lavori di cui all’art. 79, c. 2, </a:t>
            </a:r>
            <a:r>
              <a:rPr lang="it-IT" dirty="0" err="1">
                <a:solidFill>
                  <a:srgbClr val="000000"/>
                </a:solidFill>
              </a:rPr>
              <a:t>lett</a:t>
            </a:r>
            <a:r>
              <a:rPr lang="it-IT" dirty="0">
                <a:solidFill>
                  <a:srgbClr val="000000"/>
                </a:solidFill>
              </a:rPr>
              <a:t> b) e gli importi dei lavori previsti dall’articolo 79, comma 5, lettere b) e c), sono quelli realizzati nel </a:t>
            </a:r>
            <a:r>
              <a:rPr lang="it-IT" b="1" u="sng" dirty="0">
                <a:solidFill>
                  <a:srgbClr val="000000"/>
                </a:solidFill>
              </a:rPr>
              <a:t>quinquennio </a:t>
            </a:r>
            <a:r>
              <a:rPr lang="it-IT" dirty="0">
                <a:solidFill>
                  <a:srgbClr val="000000"/>
                </a:solidFill>
              </a:rPr>
              <a:t>antecedente la data di sottoscrizione del contratto con la SOA</a:t>
            </a:r>
            <a:r>
              <a:rPr lang="it-IT" dirty="0">
                <a:solidFill>
                  <a:schemeClr val="tx2"/>
                </a:solidFill>
              </a:rPr>
              <a:t>. </a:t>
            </a:r>
          </a:p>
          <a:p>
            <a:pPr algn="ctr" fontAlgn="auto">
              <a:spcBef>
                <a:spcPts val="0"/>
              </a:spcBef>
              <a:spcAft>
                <a:spcPts val="0"/>
              </a:spcAft>
              <a:defRPr/>
            </a:pP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olo 1"/>
          <p:cNvSpPr>
            <a:spLocks noGrp="1"/>
          </p:cNvSpPr>
          <p:nvPr>
            <p:ph type="title"/>
          </p:nvPr>
        </p:nvSpPr>
        <p:spPr/>
        <p:txBody>
          <a:bodyPr/>
          <a:lstStyle/>
          <a:p>
            <a:pPr eaLnBrk="1" hangingPunct="1"/>
            <a:r>
              <a:rPr lang="it-IT" smtClean="0"/>
              <a:t>Perdita del cd. «bonus decennale»</a:t>
            </a:r>
          </a:p>
        </p:txBody>
      </p:sp>
      <p:graphicFrame>
        <p:nvGraphicFramePr>
          <p:cNvPr id="4" name="Segnaposto contenuto 3"/>
          <p:cNvGraphicFramePr>
            <a:graphicFrameLocks noGrp="1"/>
          </p:cNvGraphicFramePr>
          <p:nvPr>
            <p:ph idx="1"/>
          </p:nvPr>
        </p:nvGraphicFramePr>
        <p:xfrm>
          <a:off x="739775" y="2770188"/>
          <a:ext cx="7662863" cy="3267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pPr eaLnBrk="1" hangingPunct="1"/>
            <a:r>
              <a:rPr lang="it-IT" smtClean="0"/>
              <a:t>Quando è entrato in vigore il Nuovo Codice ?</a:t>
            </a:r>
          </a:p>
        </p:txBody>
      </p:sp>
      <p:graphicFrame>
        <p:nvGraphicFramePr>
          <p:cNvPr id="5" name="Segnaposto contenuto 4"/>
          <p:cNvGraphicFramePr>
            <a:graphicFrameLocks noGrp="1"/>
          </p:cNvGraphicFramePr>
          <p:nvPr>
            <p:ph idx="1"/>
          </p:nvPr>
        </p:nvGraphicFramePr>
        <p:xfrm>
          <a:off x="739775" y="2770094"/>
          <a:ext cx="7662864" cy="35801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Titolo 1"/>
          <p:cNvSpPr>
            <a:spLocks noGrp="1"/>
          </p:cNvSpPr>
          <p:nvPr>
            <p:ph type="title"/>
          </p:nvPr>
        </p:nvSpPr>
        <p:spPr/>
        <p:txBody>
          <a:bodyPr/>
          <a:lstStyle/>
          <a:p>
            <a:pPr eaLnBrk="1" hangingPunct="1"/>
            <a:r>
              <a:rPr lang="it-IT" smtClean="0"/>
              <a:t>Conseguenze (dati estratti da Sole 24 Ore 7 giugno 2016): </a:t>
            </a:r>
          </a:p>
        </p:txBody>
      </p:sp>
      <p:graphicFrame>
        <p:nvGraphicFramePr>
          <p:cNvPr id="55298" name="Segnaposto contenuto 18"/>
          <p:cNvGraphicFramePr>
            <a:graphicFrameLocks noGrp="1"/>
          </p:cNvGraphicFramePr>
          <p:nvPr>
            <p:ph idx="1"/>
          </p:nvPr>
        </p:nvGraphicFramePr>
        <p:xfrm>
          <a:off x="688975" y="2719388"/>
          <a:ext cx="7764463" cy="3368675"/>
        </p:xfrm>
        <a:graphic>
          <a:graphicData uri="http://schemas.openxmlformats.org/presentationml/2006/ole">
            <p:oleObj spid="_x0000_s55298" r:id="rId3" imgW="7766977" imgH="3371380" progId="Excel.Chart.8">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olo 1"/>
          <p:cNvSpPr>
            <a:spLocks noGrp="1"/>
          </p:cNvSpPr>
          <p:nvPr>
            <p:ph type="title"/>
          </p:nvPr>
        </p:nvSpPr>
        <p:spPr/>
        <p:txBody>
          <a:bodyPr/>
          <a:lstStyle/>
          <a:p>
            <a:pPr eaLnBrk="1" hangingPunct="1"/>
            <a:r>
              <a:rPr lang="it-IT" smtClean="0"/>
              <a:t>Controlli ANAC sulle SOA</a:t>
            </a:r>
          </a:p>
        </p:txBody>
      </p:sp>
      <p:graphicFrame>
        <p:nvGraphicFramePr>
          <p:cNvPr id="4" name="Segnaposto contenuto 3"/>
          <p:cNvGraphicFramePr>
            <a:graphicFrameLocks noGrp="1"/>
          </p:cNvGraphicFramePr>
          <p:nvPr>
            <p:ph idx="1"/>
          </p:nvPr>
        </p:nvGraphicFramePr>
        <p:xfrm>
          <a:off x="739775" y="2770188"/>
          <a:ext cx="7662863" cy="3267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olo 1"/>
          <p:cNvSpPr>
            <a:spLocks noGrp="1"/>
          </p:cNvSpPr>
          <p:nvPr>
            <p:ph type="title"/>
          </p:nvPr>
        </p:nvSpPr>
        <p:spPr/>
        <p:txBody>
          <a:bodyPr/>
          <a:lstStyle/>
          <a:p>
            <a:pPr eaLnBrk="1" hangingPunct="1"/>
            <a:r>
              <a:rPr lang="it-IT" smtClean="0"/>
              <a:t>ANAC: sanzioni amministrative pecuniarie</a:t>
            </a:r>
          </a:p>
        </p:txBody>
      </p:sp>
      <p:graphicFrame>
        <p:nvGraphicFramePr>
          <p:cNvPr id="5" name="Segnaposto contenuto 4"/>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1"/>
          <p:cNvSpPr>
            <a:spLocks noGrp="1"/>
          </p:cNvSpPr>
          <p:nvPr>
            <p:ph type="title"/>
          </p:nvPr>
        </p:nvSpPr>
        <p:spPr/>
        <p:txBody>
          <a:bodyPr/>
          <a:lstStyle/>
          <a:p>
            <a:pPr eaLnBrk="1" hangingPunct="1"/>
            <a:r>
              <a:rPr lang="it-IT" smtClean="0"/>
              <a:t>ANAC sanzione interdittiva</a:t>
            </a:r>
          </a:p>
        </p:txBody>
      </p:sp>
      <p:sp>
        <p:nvSpPr>
          <p:cNvPr id="3" name="Segnaposto contenuto 2"/>
          <p:cNvSpPr>
            <a:spLocks noGrp="1"/>
          </p:cNvSpPr>
          <p:nvPr>
            <p:ph idx="1"/>
          </p:nvPr>
        </p:nvSpPr>
        <p:spPr>
          <a:xfrm>
            <a:off x="739775" y="2386013"/>
            <a:ext cx="7662863" cy="4257675"/>
          </a:xfrm>
          <a:prstGeom prst="roundRect">
            <a:avLst/>
          </a:prstGeom>
          <a:solidFill>
            <a:schemeClr val="accent1"/>
          </a:solidFill>
        </p:spPr>
        <p:txBody>
          <a:bodyPr rtlCol="0">
            <a:normAutofit fontScale="92500" lnSpcReduction="20000"/>
          </a:bodyPr>
          <a:lstStyle/>
          <a:p>
            <a:pPr algn="just" eaLnBrk="1" fontAlgn="auto" hangingPunct="1">
              <a:spcAft>
                <a:spcPts val="0"/>
              </a:spcAft>
              <a:defRPr/>
            </a:pPr>
            <a:r>
              <a:rPr lang="it-IT" dirty="0">
                <a:solidFill>
                  <a:schemeClr val="tx1">
                    <a:lumMod val="65000"/>
                    <a:lumOff val="35000"/>
                  </a:schemeClr>
                </a:solidFill>
              </a:rPr>
              <a:t>N</a:t>
            </a:r>
            <a:r>
              <a:rPr lang="it-IT" dirty="0" smtClean="0">
                <a:solidFill>
                  <a:schemeClr val="tx1">
                    <a:lumMod val="65000"/>
                    <a:lumOff val="35000"/>
                  </a:schemeClr>
                </a:solidFill>
              </a:rPr>
              <a:t>ei </a:t>
            </a:r>
            <a:r>
              <a:rPr lang="it-IT" dirty="0">
                <a:solidFill>
                  <a:schemeClr val="tx1">
                    <a:lumMod val="65000"/>
                    <a:lumOff val="35000"/>
                  </a:schemeClr>
                </a:solidFill>
              </a:rPr>
              <a:t>casi più gravi, in aggiunta alla sanzione amministrativa pecuniaria, si applica la sanzione accessoria della sospensione dell'attività di impresa per un periodo da un mese a due anni, ovvero della decadenza </a:t>
            </a:r>
            <a:r>
              <a:rPr lang="it-IT" dirty="0" smtClean="0">
                <a:solidFill>
                  <a:schemeClr val="tx1">
                    <a:lumMod val="65000"/>
                    <a:lumOff val="35000"/>
                  </a:schemeClr>
                </a:solidFill>
              </a:rPr>
              <a:t>dell'autorizzazione rilasciata dalle SOA. </a:t>
            </a:r>
          </a:p>
          <a:p>
            <a:pPr algn="just" eaLnBrk="1" fontAlgn="auto" hangingPunct="1">
              <a:spcAft>
                <a:spcPts val="0"/>
              </a:spcAft>
              <a:defRPr/>
            </a:pPr>
            <a:r>
              <a:rPr lang="it-IT" dirty="0" smtClean="0">
                <a:solidFill>
                  <a:schemeClr val="tx1">
                    <a:lumMod val="65000"/>
                    <a:lumOff val="35000"/>
                  </a:schemeClr>
                </a:solidFill>
              </a:rPr>
              <a:t>La </a:t>
            </a:r>
            <a:r>
              <a:rPr lang="it-IT" dirty="0">
                <a:solidFill>
                  <a:schemeClr val="tx1">
                    <a:lumMod val="65000"/>
                    <a:lumOff val="35000"/>
                  </a:schemeClr>
                </a:solidFill>
              </a:rPr>
              <a:t>decadenza dell'autorizzazione si applica sempre in caso di reiterazione della violazione che abbia comportato la sanzione accessoria della sospensione </a:t>
            </a:r>
            <a:r>
              <a:rPr lang="it-IT" dirty="0" smtClean="0">
                <a:solidFill>
                  <a:schemeClr val="tx1">
                    <a:lumMod val="65000"/>
                    <a:lumOff val="35000"/>
                  </a:schemeClr>
                </a:solidFill>
              </a:rPr>
              <a:t>dell'attività.</a:t>
            </a:r>
          </a:p>
          <a:p>
            <a:pPr algn="just" eaLnBrk="1" fontAlgn="auto" hangingPunct="1">
              <a:spcAft>
                <a:spcPts val="0"/>
              </a:spcAft>
              <a:defRPr/>
            </a:pPr>
            <a:r>
              <a:rPr lang="it-IT" dirty="0">
                <a:solidFill>
                  <a:schemeClr val="tx1">
                    <a:lumMod val="65000"/>
                    <a:lumOff val="35000"/>
                  </a:schemeClr>
                </a:solidFill>
              </a:rPr>
              <a:t>Le linee guida </a:t>
            </a:r>
            <a:r>
              <a:rPr lang="it-IT" dirty="0" smtClean="0">
                <a:solidFill>
                  <a:schemeClr val="tx1">
                    <a:lumMod val="65000"/>
                    <a:lumOff val="35000"/>
                  </a:schemeClr>
                </a:solidFill>
              </a:rPr>
              <a:t>disciplinano </a:t>
            </a:r>
            <a:r>
              <a:rPr lang="it-IT" dirty="0">
                <a:solidFill>
                  <a:schemeClr val="tx1">
                    <a:lumMod val="65000"/>
                    <a:lumOff val="35000"/>
                  </a:schemeClr>
                </a:solidFill>
              </a:rPr>
              <a:t>i casi e le modalità di sospensione o di annullamento delle attestazioni, nonché di decadenza delle autorizzazioni degli organismi di certificazione.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olo 1"/>
          <p:cNvSpPr>
            <a:spLocks noGrp="1"/>
          </p:cNvSpPr>
          <p:nvPr>
            <p:ph type="title"/>
          </p:nvPr>
        </p:nvSpPr>
        <p:spPr/>
        <p:txBody>
          <a:bodyPr/>
          <a:lstStyle/>
          <a:p>
            <a:pPr eaLnBrk="1" hangingPunct="1"/>
            <a:r>
              <a:rPr lang="it-IT" smtClean="0"/>
              <a:t/>
            </a:r>
            <a:br>
              <a:rPr lang="it-IT" smtClean="0"/>
            </a:br>
            <a:r>
              <a:rPr lang="it-IT" smtClean="0"/>
              <a:t>Controllo delle stazioni appaltanti</a:t>
            </a:r>
            <a:br>
              <a:rPr lang="it-IT" smtClean="0"/>
            </a:br>
            <a:r>
              <a:rPr lang="it-IT" smtClean="0"/>
              <a:t> </a:t>
            </a:r>
          </a:p>
        </p:txBody>
      </p:sp>
      <p:graphicFrame>
        <p:nvGraphicFramePr>
          <p:cNvPr id="4" name="Segnaposto contenuto 3"/>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egnaposto numero diapositiva 2"/>
          <p:cNvSpPr>
            <a:spLocks noGrp="1"/>
          </p:cNvSpPr>
          <p:nvPr>
            <p:ph type="sldNum" sz="quarter" idx="12"/>
          </p:nvPr>
        </p:nvSpPr>
        <p:spPr/>
        <p:txBody>
          <a:bodyPr/>
          <a:lstStyle/>
          <a:p>
            <a:pPr>
              <a:defRPr/>
            </a:pPr>
            <a:fld id="{9D179356-C4B0-4AE7-8031-0FEB44632083}" type="slidenum">
              <a:rPr lang="it-IT"/>
              <a:pPr>
                <a:defRPr/>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olo 1"/>
          <p:cNvSpPr>
            <a:spLocks noGrp="1"/>
          </p:cNvSpPr>
          <p:nvPr>
            <p:ph type="title"/>
          </p:nvPr>
        </p:nvSpPr>
        <p:spPr/>
        <p:txBody>
          <a:bodyPr/>
          <a:lstStyle/>
          <a:p>
            <a:pPr eaLnBrk="1" hangingPunct="1"/>
            <a:r>
              <a:rPr lang="it-IT" smtClean="0"/>
              <a:t>Super qualificazione lavori </a:t>
            </a:r>
            <a:r>
              <a:rPr lang="it-IT" sz="4400" smtClean="0"/>
              <a:t> 20.000.000,00 euro</a:t>
            </a:r>
            <a:endParaRPr lang="it-IT" smtClean="0"/>
          </a:p>
        </p:txBody>
      </p:sp>
      <p:graphicFrame>
        <p:nvGraphicFramePr>
          <p:cNvPr id="4" name="Segnaposto contenuto 3"/>
          <p:cNvGraphicFramePr>
            <a:graphicFrameLocks noGrp="1"/>
          </p:cNvGraphicFramePr>
          <p:nvPr>
            <p:ph idx="1"/>
          </p:nvPr>
        </p:nvGraphicFramePr>
        <p:xfrm>
          <a:off x="739775" y="2770188"/>
          <a:ext cx="7662863" cy="3267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pPr eaLnBrk="1" hangingPunct="1"/>
            <a:r>
              <a:rPr lang="it-IT" smtClean="0"/>
              <a:t>Il 19 aprile 2016?</a:t>
            </a:r>
          </a:p>
        </p:txBody>
      </p:sp>
      <p:graphicFrame>
        <p:nvGraphicFramePr>
          <p:cNvPr id="5" name="Segnaposto contenuto 4"/>
          <p:cNvGraphicFramePr>
            <a:graphicFrameLocks noGrp="1"/>
          </p:cNvGraphicFramePr>
          <p:nvPr>
            <p:ph idx="1"/>
          </p:nvPr>
        </p:nvGraphicFramePr>
        <p:xfrm>
          <a:off x="739775" y="2770188"/>
          <a:ext cx="7662863" cy="3267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pPr eaLnBrk="1" hangingPunct="1"/>
            <a:r>
              <a:rPr lang="it-IT" smtClean="0"/>
              <a:t>Però pubblicato telematicamente solo dopo le h 22:00 del 19 aprile</a:t>
            </a:r>
          </a:p>
        </p:txBody>
      </p:sp>
      <p:graphicFrame>
        <p:nvGraphicFramePr>
          <p:cNvPr id="6" name="Segnaposto contenuto 5"/>
          <p:cNvGraphicFramePr>
            <a:graphicFrameLocks noGrp="1"/>
          </p:cNvGraphicFramePr>
          <p:nvPr>
            <p:ph idx="1"/>
          </p:nvPr>
        </p:nvGraphicFramePr>
        <p:xfrm>
          <a:off x="739775" y="2770188"/>
          <a:ext cx="7662863" cy="3267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pPr eaLnBrk="1" hangingPunct="1"/>
            <a:r>
              <a:rPr lang="it-IT" smtClean="0"/>
              <a:t>20 aprile 2016</a:t>
            </a:r>
          </a:p>
        </p:txBody>
      </p:sp>
      <p:graphicFrame>
        <p:nvGraphicFramePr>
          <p:cNvPr id="4" name="Segnaposto contenuto 3"/>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pPr eaLnBrk="1" hangingPunct="1"/>
            <a:r>
              <a:rPr lang="it-IT" smtClean="0"/>
              <a:t>Il sistema di qualificazione:</a:t>
            </a:r>
            <a:br>
              <a:rPr lang="it-IT" smtClean="0"/>
            </a:br>
            <a:r>
              <a:rPr lang="it-IT" smtClean="0"/>
              <a:t>Codici a confronto</a:t>
            </a:r>
          </a:p>
        </p:txBody>
      </p:sp>
      <p:graphicFrame>
        <p:nvGraphicFramePr>
          <p:cNvPr id="8" name="Segnaposto contenuto 7"/>
          <p:cNvGraphicFramePr>
            <a:graphicFrameLocks noGrp="1"/>
          </p:cNvGraphicFramePr>
          <p:nvPr>
            <p:ph idx="1"/>
          </p:nvPr>
        </p:nvGraphicFramePr>
        <p:xfrm>
          <a:off x="739775" y="2784145"/>
          <a:ext cx="7662863" cy="3267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egnaposto numero diapositiva 2"/>
          <p:cNvSpPr>
            <a:spLocks noGrp="1"/>
          </p:cNvSpPr>
          <p:nvPr>
            <p:ph type="sldNum" sz="quarter" idx="12"/>
          </p:nvPr>
        </p:nvSpPr>
        <p:spPr/>
        <p:txBody>
          <a:bodyPr/>
          <a:lstStyle/>
          <a:p>
            <a:pPr>
              <a:defRPr/>
            </a:pPr>
            <a:fld id="{B24CFAB0-E54A-4549-963E-AAA00FBDE527}" type="slidenum">
              <a:rPr lang="it-IT"/>
              <a:pPr>
                <a:defRPr/>
              </a:pPr>
              <a:t>6</a:t>
            </a:fld>
            <a:endParaRPr lang="it-IT"/>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pPr eaLnBrk="1" hangingPunct="1"/>
            <a:r>
              <a:rPr lang="it-IT" smtClean="0"/>
              <a:t>E le categorie del DPR 207/2010?</a:t>
            </a:r>
          </a:p>
        </p:txBody>
      </p:sp>
      <p:graphicFrame>
        <p:nvGraphicFramePr>
          <p:cNvPr id="4" name="Segnaposto contenuto 3"/>
          <p:cNvGraphicFramePr>
            <a:graphicFrameLocks noGrp="1"/>
          </p:cNvGraphicFramePr>
          <p:nvPr>
            <p:ph idx="1"/>
          </p:nvPr>
        </p:nvGraphicFramePr>
        <p:xfrm>
          <a:off x="578376" y="2744944"/>
          <a:ext cx="7761397" cy="3731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pPr eaLnBrk="1" hangingPunct="1"/>
            <a:r>
              <a:rPr lang="it-IT" smtClean="0"/>
              <a:t>Oggetto dell’attestazione di qualificazione</a:t>
            </a:r>
          </a:p>
        </p:txBody>
      </p:sp>
      <p:graphicFrame>
        <p:nvGraphicFramePr>
          <p:cNvPr id="4" name="Segnaposto contenuto 3"/>
          <p:cNvGraphicFramePr>
            <a:graphicFrameLocks noGrp="1"/>
          </p:cNvGraphicFramePr>
          <p:nvPr>
            <p:ph idx="1"/>
          </p:nvPr>
        </p:nvGraphicFramePr>
        <p:xfrm>
          <a:off x="457200" y="2301195"/>
          <a:ext cx="7785598" cy="4100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p:txBody>
          <a:bodyPr/>
          <a:lstStyle/>
          <a:p>
            <a:pPr eaLnBrk="1" hangingPunct="1"/>
            <a:r>
              <a:rPr lang="it-IT" smtClean="0"/>
              <a:t>Artt. 84 (Nuovo Codice) e 40 (Vecchio Codice) a confronto </a:t>
            </a:r>
          </a:p>
        </p:txBody>
      </p:sp>
      <p:graphicFrame>
        <p:nvGraphicFramePr>
          <p:cNvPr id="4" name="Segnaposto contenuto 3"/>
          <p:cNvGraphicFramePr>
            <a:graphicFrameLocks noGrp="1"/>
          </p:cNvGraphicFramePr>
          <p:nvPr>
            <p:ph idx="1"/>
          </p:nvPr>
        </p:nvGraphicFramePr>
        <p:xfrm>
          <a:off x="739775" y="2770094"/>
          <a:ext cx="7662864" cy="3267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
  <a:themeElements>
    <a:clrScheme name="Genesi">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Genesi.thmx</Template>
  <TotalTime>8335</TotalTime>
  <Words>436</Words>
  <Application>Microsoft Office PowerPoint</Application>
  <PresentationFormat>Presentazione su schermo (4:3)</PresentationFormat>
  <Paragraphs>94</Paragraphs>
  <Slides>25</Slides>
  <Notes>3</Notes>
  <HiddenSlides>0</HiddenSlides>
  <MMClips>0</MMClips>
  <ScaleCrop>false</ScaleCrop>
  <HeadingPairs>
    <vt:vector size="8" baseType="variant">
      <vt:variant>
        <vt:lpstr>Caratteri utilizzati</vt:lpstr>
      </vt:variant>
      <vt:variant>
        <vt:i4>4</vt:i4>
      </vt:variant>
      <vt:variant>
        <vt:lpstr>Modello struttura</vt:lpstr>
      </vt:variant>
      <vt:variant>
        <vt:i4>9</vt:i4>
      </vt:variant>
      <vt:variant>
        <vt:lpstr>Server OLE incorporati</vt:lpstr>
      </vt:variant>
      <vt:variant>
        <vt:i4>1</vt:i4>
      </vt:variant>
      <vt:variant>
        <vt:lpstr>Titoli diapositive</vt:lpstr>
      </vt:variant>
      <vt:variant>
        <vt:i4>25</vt:i4>
      </vt:variant>
    </vt:vector>
  </HeadingPairs>
  <TitlesOfParts>
    <vt:vector size="39" baseType="lpstr">
      <vt:lpstr>Arial</vt:lpstr>
      <vt:lpstr>Calisto MT</vt:lpstr>
      <vt:lpstr>Wingdings</vt:lpstr>
      <vt:lpstr>Calibri</vt:lpstr>
      <vt:lpstr>Genesi</vt:lpstr>
      <vt:lpstr>Genesi</vt:lpstr>
      <vt:lpstr>Genesi</vt:lpstr>
      <vt:lpstr>Genesi</vt:lpstr>
      <vt:lpstr>Genesi</vt:lpstr>
      <vt:lpstr>Genesi</vt:lpstr>
      <vt:lpstr>Genesi</vt:lpstr>
      <vt:lpstr>Genesi</vt:lpstr>
      <vt:lpstr>Genesi</vt:lpstr>
      <vt:lpstr>Grafico di Microsoft Excel</vt:lpstr>
      <vt:lpstr>Il sistema di qualificazione degli esecutori di lavori pubblici</vt:lpstr>
      <vt:lpstr>Quando è entrato in vigore il Nuovo Codice ?</vt:lpstr>
      <vt:lpstr>Il 19 aprile 2016?</vt:lpstr>
      <vt:lpstr>Però pubblicato telematicamente solo dopo le h 22:00 del 19 aprile</vt:lpstr>
      <vt:lpstr>20 aprile 2016</vt:lpstr>
      <vt:lpstr>Il sistema di qualificazione: Codici a confronto</vt:lpstr>
      <vt:lpstr>E le categorie del DPR 207/2010?</vt:lpstr>
      <vt:lpstr>Oggetto dell’attestazione di qualificazione</vt:lpstr>
      <vt:lpstr>Artt. 84 (Nuovo Codice) e 40 (Vecchio Codice) a confronto </vt:lpstr>
      <vt:lpstr>Art. 84, c. 4, lett. a): motivi di esclusione ex art. 80 = requisiti di ordine generale ex art. 38 </vt:lpstr>
      <vt:lpstr>Tabella di raffronto pubblicata da ANAC</vt:lpstr>
      <vt:lpstr>Novità assoluta art. 84, c. 4, lett. d): rating di impresa</vt:lpstr>
      <vt:lpstr>Linee guida criteri reputazionali</vt:lpstr>
      <vt:lpstr>Ambito di applicazione del rating di impresa</vt:lpstr>
      <vt:lpstr>Come verrà espresso?</vt:lpstr>
      <vt:lpstr>ANAC prevede periodo di sperimentazione</vt:lpstr>
      <vt:lpstr>Durata della qualificazione </vt:lpstr>
      <vt:lpstr>Determinazione del periodo di attività documentabile dalle SOA</vt:lpstr>
      <vt:lpstr>Perdita del cd. «bonus decennale»</vt:lpstr>
      <vt:lpstr>Conseguenze (dati estratti da Sole 24 Ore 7 giugno 2016): </vt:lpstr>
      <vt:lpstr>Controlli ANAC sulle SOA</vt:lpstr>
      <vt:lpstr>ANAC: sanzioni amministrative pecuniarie</vt:lpstr>
      <vt:lpstr>ANAC sanzione interdittiva</vt:lpstr>
      <vt:lpstr> Controllo delle stazioni appaltanti  </vt:lpstr>
      <vt:lpstr>Super qualificazione lavori  20.000.000,00 euro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nuovo sistema di qualificazione</dc:title>
  <dc:creator>Carlotta Zerega</dc:creator>
  <cp:lastModifiedBy>Paola</cp:lastModifiedBy>
  <cp:revision>95</cp:revision>
  <cp:lastPrinted>2016-06-20T07:43:22Z</cp:lastPrinted>
  <dcterms:created xsi:type="dcterms:W3CDTF">2016-06-13T15:32:20Z</dcterms:created>
  <dcterms:modified xsi:type="dcterms:W3CDTF">2016-07-06T08:20:01Z</dcterms:modified>
</cp:coreProperties>
</file>